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c58d0ebbd345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2cab4162cd4653"/>
  </p:sldMasterIdLst>
  <p:sldIdLst>
    <p:sldId xmlns:r="http://schemas.openxmlformats.org/officeDocument/2006/relationships" id="256" r:id="R06bae12fa3354f0a"/>
    <p:sldId xmlns:r="http://schemas.openxmlformats.org/officeDocument/2006/relationships" id="257" r:id="R88301ecaa15349b9"/>
    <p:sldId xmlns:r="http://schemas.openxmlformats.org/officeDocument/2006/relationships" id="258" r:id="R594e18448e5d40d4"/>
    <p:sldId xmlns:r="http://schemas.openxmlformats.org/officeDocument/2006/relationships" id="259" r:id="Rc9b1b3ca6a96416c"/>
    <p:sldId xmlns:r="http://schemas.openxmlformats.org/officeDocument/2006/relationships" id="260" r:id="R40eae96459ca41a0"/>
    <p:sldId xmlns:r="http://schemas.openxmlformats.org/officeDocument/2006/relationships" id="261" r:id="R2fc1213e127a490f"/>
    <p:sldId xmlns:r="http://schemas.openxmlformats.org/officeDocument/2006/relationships" id="262" r:id="R9c396a3d02de4d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cab4162cd4653" /><Relationship Type="http://schemas.openxmlformats.org/officeDocument/2006/relationships/slide" Target="/ppt/slides/slide1.xml" Id="R06bae12fa3354f0a" /><Relationship Type="http://schemas.openxmlformats.org/officeDocument/2006/relationships/slide" Target="/ppt/slides/slide2.xml" Id="R88301ecaa15349b9" /><Relationship Type="http://schemas.openxmlformats.org/officeDocument/2006/relationships/slide" Target="/ppt/slides/slide3.xml" Id="R594e18448e5d40d4" /><Relationship Type="http://schemas.openxmlformats.org/officeDocument/2006/relationships/slide" Target="/ppt/slides/slide4.xml" Id="Rc9b1b3ca6a96416c" /><Relationship Type="http://schemas.openxmlformats.org/officeDocument/2006/relationships/slide" Target="/ppt/slides/slide5.xml" Id="R40eae96459ca41a0" /><Relationship Type="http://schemas.openxmlformats.org/officeDocument/2006/relationships/slide" Target="/ppt/slides/slide6.xml" Id="R2fc1213e127a490f" /><Relationship Type="http://schemas.openxmlformats.org/officeDocument/2006/relationships/slide" Target="/ppt/slides/slide7.xml" Id="R9c396a3d02de4d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d53df151f48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a08f05b7c488c" /><Relationship Type="http://schemas.openxmlformats.org/officeDocument/2006/relationships/theme" Target="/ppt/slideMasters/theme/theme1.xml" Id="R4ee7f49ccdf148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0a08f05b7c48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abbca29984c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b4d9b32734c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abd52a05848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bc2db8bb948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a879f8b1941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75b914fcb48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3425070e04c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FROM 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973 434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REKVIK FROM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Lilleheia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836 411 102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HOLDING AS</a:t>
            </a:r>
          </a:p>
        </p:txBody>
      </p:sp>
    </p:spTree>
  </p:cSld>
  <p:clrMapOvr>
    <a:masterClrMapping xmlns:a="http://schemas.openxmlformats.org/drawingml/2006/main"/>
  </p:clrMapOvr>
</p:sld>
</file>