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600fe7aed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dfbcc55794d9d"/>
  </p:sldMasterIdLst>
  <p:sldIdLst>
    <p:sldId xmlns:r="http://schemas.openxmlformats.org/officeDocument/2006/relationships" id="256" r:id="R0ee80e90cdf24634"/>
    <p:sldId xmlns:r="http://schemas.openxmlformats.org/officeDocument/2006/relationships" id="257" r:id="Rca061529a5454201"/>
    <p:sldId xmlns:r="http://schemas.openxmlformats.org/officeDocument/2006/relationships" id="258" r:id="Re7290ab1a7d540b6"/>
    <p:sldId xmlns:r="http://schemas.openxmlformats.org/officeDocument/2006/relationships" id="259" r:id="R51c4800f86374ae5"/>
    <p:sldId xmlns:r="http://schemas.openxmlformats.org/officeDocument/2006/relationships" id="260" r:id="R8d6dfcbdd9f0408d"/>
    <p:sldId xmlns:r="http://schemas.openxmlformats.org/officeDocument/2006/relationships" id="261" r:id="Reaa2f9cc39dd4a41"/>
    <p:sldId xmlns:r="http://schemas.openxmlformats.org/officeDocument/2006/relationships" id="262" r:id="Rb20cbed25904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dfbcc55794d9d" /><Relationship Type="http://schemas.openxmlformats.org/officeDocument/2006/relationships/slide" Target="/ppt/slides/slide1.xml" Id="R0ee80e90cdf24634" /><Relationship Type="http://schemas.openxmlformats.org/officeDocument/2006/relationships/slide" Target="/ppt/slides/slide2.xml" Id="Rca061529a5454201" /><Relationship Type="http://schemas.openxmlformats.org/officeDocument/2006/relationships/slide" Target="/ppt/slides/slide3.xml" Id="Re7290ab1a7d540b6" /><Relationship Type="http://schemas.openxmlformats.org/officeDocument/2006/relationships/slide" Target="/ppt/slides/slide4.xml" Id="R51c4800f86374ae5" /><Relationship Type="http://schemas.openxmlformats.org/officeDocument/2006/relationships/slide" Target="/ppt/slides/slide5.xml" Id="R8d6dfcbdd9f0408d" /><Relationship Type="http://schemas.openxmlformats.org/officeDocument/2006/relationships/slide" Target="/ppt/slides/slide6.xml" Id="Reaa2f9cc39dd4a41" /><Relationship Type="http://schemas.openxmlformats.org/officeDocument/2006/relationships/slide" Target="/ppt/slides/slide7.xml" Id="Rb20cbed25904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92c8ec34b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5642dfe14a9c" /><Relationship Type="http://schemas.openxmlformats.org/officeDocument/2006/relationships/theme" Target="/ppt/slideMasters/theme/theme1.xml" Id="R73c55155f3c5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e5642dfe1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1e7c6cda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618802dca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c6adfbf8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38ee5731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6c548c15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30e342d1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3f26cee6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MAREAM GARDI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ENGH-JANSEN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