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a12481b557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790d0454544f7"/>
  </p:sldMasterIdLst>
  <p:sldIdLst>
    <p:sldId xmlns:r="http://schemas.openxmlformats.org/officeDocument/2006/relationships" id="256" r:id="Re3dbce644bf24e0d"/>
    <p:sldId xmlns:r="http://schemas.openxmlformats.org/officeDocument/2006/relationships" id="257" r:id="R7fc2bbbc904d4089"/>
    <p:sldId xmlns:r="http://schemas.openxmlformats.org/officeDocument/2006/relationships" id="258" r:id="R01e361861d1e4450"/>
    <p:sldId xmlns:r="http://schemas.openxmlformats.org/officeDocument/2006/relationships" id="259" r:id="Rda19207459c44f60"/>
    <p:sldId xmlns:r="http://schemas.openxmlformats.org/officeDocument/2006/relationships" id="260" r:id="Rdebe9907285e43a7"/>
    <p:sldId xmlns:r="http://schemas.openxmlformats.org/officeDocument/2006/relationships" id="261" r:id="R5cf0ce9cee714d33"/>
    <p:sldId xmlns:r="http://schemas.openxmlformats.org/officeDocument/2006/relationships" id="262" r:id="R61f5294a73c9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790d0454544f7" /><Relationship Type="http://schemas.openxmlformats.org/officeDocument/2006/relationships/slide" Target="/ppt/slides/slide1.xml" Id="Re3dbce644bf24e0d" /><Relationship Type="http://schemas.openxmlformats.org/officeDocument/2006/relationships/slide" Target="/ppt/slides/slide2.xml" Id="R7fc2bbbc904d4089" /><Relationship Type="http://schemas.openxmlformats.org/officeDocument/2006/relationships/slide" Target="/ppt/slides/slide3.xml" Id="R01e361861d1e4450" /><Relationship Type="http://schemas.openxmlformats.org/officeDocument/2006/relationships/slide" Target="/ppt/slides/slide4.xml" Id="Rda19207459c44f60" /><Relationship Type="http://schemas.openxmlformats.org/officeDocument/2006/relationships/slide" Target="/ppt/slides/slide5.xml" Id="Rdebe9907285e43a7" /><Relationship Type="http://schemas.openxmlformats.org/officeDocument/2006/relationships/slide" Target="/ppt/slides/slide6.xml" Id="R5cf0ce9cee714d33" /><Relationship Type="http://schemas.openxmlformats.org/officeDocument/2006/relationships/slide" Target="/ppt/slides/slide7.xml" Id="R61f5294a73c9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344e28834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401be930444da" /><Relationship Type="http://schemas.openxmlformats.org/officeDocument/2006/relationships/theme" Target="/ppt/slideMasters/theme/theme1.xml" Id="R7328f2756a70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3401be9304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0ac3d93f5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687432fc1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727548e58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b493b22a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01fb0ef16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7418ca1b647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b7bbe1154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869 852 000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2 599 165 000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