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6249d3538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711aa83df4b98"/>
  </p:sldMasterIdLst>
  <p:sldIdLst>
    <p:sldId xmlns:r="http://schemas.openxmlformats.org/officeDocument/2006/relationships" id="256" r:id="R525de5fba1474ac5"/>
    <p:sldId xmlns:r="http://schemas.openxmlformats.org/officeDocument/2006/relationships" id="257" r:id="Re5149a4cecae43c8"/>
    <p:sldId xmlns:r="http://schemas.openxmlformats.org/officeDocument/2006/relationships" id="258" r:id="Racb657164696487e"/>
    <p:sldId xmlns:r="http://schemas.openxmlformats.org/officeDocument/2006/relationships" id="259" r:id="R2382e1b2509b4772"/>
    <p:sldId xmlns:r="http://schemas.openxmlformats.org/officeDocument/2006/relationships" id="260" r:id="Rd7999adcb06d486d"/>
    <p:sldId xmlns:r="http://schemas.openxmlformats.org/officeDocument/2006/relationships" id="261" r:id="R8c1210b12b014c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711aa83df4b98" /><Relationship Type="http://schemas.openxmlformats.org/officeDocument/2006/relationships/slide" Target="/ppt/slides/slide1.xml" Id="R525de5fba1474ac5" /><Relationship Type="http://schemas.openxmlformats.org/officeDocument/2006/relationships/slide" Target="/ppt/slides/slide2.xml" Id="Re5149a4cecae43c8" /><Relationship Type="http://schemas.openxmlformats.org/officeDocument/2006/relationships/slide" Target="/ppt/slides/slide3.xml" Id="Racb657164696487e" /><Relationship Type="http://schemas.openxmlformats.org/officeDocument/2006/relationships/slide" Target="/ppt/slides/slide4.xml" Id="R2382e1b2509b4772" /><Relationship Type="http://schemas.openxmlformats.org/officeDocument/2006/relationships/slide" Target="/ppt/slides/slide5.xml" Id="Rd7999adcb06d486d" /><Relationship Type="http://schemas.openxmlformats.org/officeDocument/2006/relationships/slide" Target="/ppt/slides/slide6.xml" Id="R8c1210b12b014c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7071b1dd9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35fd19765413c" /><Relationship Type="http://schemas.openxmlformats.org/officeDocument/2006/relationships/theme" Target="/ppt/slideMasters/theme/theme1.xml" Id="Rc4620032dad1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35fd19765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f9a41dc2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c5e3946d2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358f11882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b342ce0fd43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6a636d478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eceb2c68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