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462b87eff84d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f0954227b94e3b"/>
  </p:sldMasterIdLst>
  <p:sldIdLst>
    <p:sldId xmlns:r="http://schemas.openxmlformats.org/officeDocument/2006/relationships" id="256" r:id="R1c62dedc7b0e4a8e"/>
    <p:sldId xmlns:r="http://schemas.openxmlformats.org/officeDocument/2006/relationships" id="257" r:id="Rc7f041d63bfc4f34"/>
    <p:sldId xmlns:r="http://schemas.openxmlformats.org/officeDocument/2006/relationships" id="258" r:id="Rd67dca47eba941b1"/>
    <p:sldId xmlns:r="http://schemas.openxmlformats.org/officeDocument/2006/relationships" id="259" r:id="Ra963ec8b03db4cd9"/>
    <p:sldId xmlns:r="http://schemas.openxmlformats.org/officeDocument/2006/relationships" id="260" r:id="Rcf96f9b1b82e4659"/>
    <p:sldId xmlns:r="http://schemas.openxmlformats.org/officeDocument/2006/relationships" id="261" r:id="Rbbf29cc70e8e45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f0954227b94e3b" /><Relationship Type="http://schemas.openxmlformats.org/officeDocument/2006/relationships/slide" Target="/ppt/slides/slide1.xml" Id="R1c62dedc7b0e4a8e" /><Relationship Type="http://schemas.openxmlformats.org/officeDocument/2006/relationships/slide" Target="/ppt/slides/slide2.xml" Id="Rc7f041d63bfc4f34" /><Relationship Type="http://schemas.openxmlformats.org/officeDocument/2006/relationships/slide" Target="/ppt/slides/slide3.xml" Id="Rd67dca47eba941b1" /><Relationship Type="http://schemas.openxmlformats.org/officeDocument/2006/relationships/slide" Target="/ppt/slides/slide4.xml" Id="Ra963ec8b03db4cd9" /><Relationship Type="http://schemas.openxmlformats.org/officeDocument/2006/relationships/slide" Target="/ppt/slides/slide5.xml" Id="Rcf96f9b1b82e4659" /><Relationship Type="http://schemas.openxmlformats.org/officeDocument/2006/relationships/slide" Target="/ppt/slides/slide6.xml" Id="Rbbf29cc70e8e45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894cdd83f447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f18ceef624312" /><Relationship Type="http://schemas.openxmlformats.org/officeDocument/2006/relationships/theme" Target="/ppt/slideMasters/theme/theme1.xml" Id="R7f41f57279cc46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0f18ceef6243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982d499a242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7ca92351d46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09ff3845a4d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063b5a68a41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ce2492ecb4a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603b7fd0a45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 ØKONOMI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1 371 373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181 171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142 743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1 666 243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2 224 428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Landstads gate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835 451 682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