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a500564e0149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9395df374347f9"/>
  </p:sldMasterIdLst>
  <p:sldIdLst>
    <p:sldId xmlns:r="http://schemas.openxmlformats.org/officeDocument/2006/relationships" id="256" r:id="R863a8a053dd046bd"/>
    <p:sldId xmlns:r="http://schemas.openxmlformats.org/officeDocument/2006/relationships" id="257" r:id="R5f3bb71fd424411e"/>
    <p:sldId xmlns:r="http://schemas.openxmlformats.org/officeDocument/2006/relationships" id="258" r:id="R7add72497091474e"/>
    <p:sldId xmlns:r="http://schemas.openxmlformats.org/officeDocument/2006/relationships" id="259" r:id="R7fd7eb83cdf44701"/>
    <p:sldId xmlns:r="http://schemas.openxmlformats.org/officeDocument/2006/relationships" id="260" r:id="R01d6075b2cfb4b5b"/>
    <p:sldId xmlns:r="http://schemas.openxmlformats.org/officeDocument/2006/relationships" id="261" r:id="Rc2c538aac06948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395df374347f9" /><Relationship Type="http://schemas.openxmlformats.org/officeDocument/2006/relationships/slide" Target="/ppt/slides/slide1.xml" Id="R863a8a053dd046bd" /><Relationship Type="http://schemas.openxmlformats.org/officeDocument/2006/relationships/slide" Target="/ppt/slides/slide2.xml" Id="R5f3bb71fd424411e" /><Relationship Type="http://schemas.openxmlformats.org/officeDocument/2006/relationships/slide" Target="/ppt/slides/slide3.xml" Id="R7add72497091474e" /><Relationship Type="http://schemas.openxmlformats.org/officeDocument/2006/relationships/slide" Target="/ppt/slides/slide4.xml" Id="R7fd7eb83cdf44701" /><Relationship Type="http://schemas.openxmlformats.org/officeDocument/2006/relationships/slide" Target="/ppt/slides/slide5.xml" Id="R01d6075b2cfb4b5b" /><Relationship Type="http://schemas.openxmlformats.org/officeDocument/2006/relationships/slide" Target="/ppt/slides/slide6.xml" Id="Rc2c538aac06948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aaa522f3b4b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cf2747c894fbe" /><Relationship Type="http://schemas.openxmlformats.org/officeDocument/2006/relationships/theme" Target="/ppt/slideMasters/theme/theme1.xml" Id="Rb00a1bf2d9f540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dcf2747c89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5098d6bed49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bb04a80b8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0f7b6b3ea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6ad9883f04d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0640caaea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e0028be36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835 451 682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