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651338430044d0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cb4baa41a0b42b8"/>
  </p:sldMasterIdLst>
  <p:sldIdLst>
    <p:sldId xmlns:r="http://schemas.openxmlformats.org/officeDocument/2006/relationships" id="256" r:id="R588d2d10bece4c74"/>
    <p:sldId xmlns:r="http://schemas.openxmlformats.org/officeDocument/2006/relationships" id="257" r:id="R56624de16ba148b0"/>
    <p:sldId xmlns:r="http://schemas.openxmlformats.org/officeDocument/2006/relationships" id="258" r:id="Rfe983eb94d2141fd"/>
    <p:sldId xmlns:r="http://schemas.openxmlformats.org/officeDocument/2006/relationships" id="259" r:id="Ra91798ef83244be6"/>
    <p:sldId xmlns:r="http://schemas.openxmlformats.org/officeDocument/2006/relationships" id="260" r:id="R8f821789ea87437d"/>
    <p:sldId xmlns:r="http://schemas.openxmlformats.org/officeDocument/2006/relationships" id="261" r:id="Rde75afc0f68a4a5a"/>
    <p:sldId xmlns:r="http://schemas.openxmlformats.org/officeDocument/2006/relationships" id="262" r:id="R0c1c0d39c9484da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b4baa41a0b42b8" /><Relationship Type="http://schemas.openxmlformats.org/officeDocument/2006/relationships/slide" Target="/ppt/slides/slide1.xml" Id="R588d2d10bece4c74" /><Relationship Type="http://schemas.openxmlformats.org/officeDocument/2006/relationships/slide" Target="/ppt/slides/slide2.xml" Id="R56624de16ba148b0" /><Relationship Type="http://schemas.openxmlformats.org/officeDocument/2006/relationships/slide" Target="/ppt/slides/slide3.xml" Id="Rfe983eb94d2141fd" /><Relationship Type="http://schemas.openxmlformats.org/officeDocument/2006/relationships/slide" Target="/ppt/slides/slide4.xml" Id="Ra91798ef83244be6" /><Relationship Type="http://schemas.openxmlformats.org/officeDocument/2006/relationships/slide" Target="/ppt/slides/slide5.xml" Id="R8f821789ea87437d" /><Relationship Type="http://schemas.openxmlformats.org/officeDocument/2006/relationships/slide" Target="/ppt/slides/slide6.xml" Id="Rde75afc0f68a4a5a" /><Relationship Type="http://schemas.openxmlformats.org/officeDocument/2006/relationships/slide" Target="/ppt/slides/slide7.xml" Id="R0c1c0d39c9484da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11c8ddb88f9427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5ab353a4cc40ea" /><Relationship Type="http://schemas.openxmlformats.org/officeDocument/2006/relationships/theme" Target="/ppt/slideMasters/theme/theme1.xml" Id="R75f68f0e69a1472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d5ab353a4cc40e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49e97eb3fc41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165705856c415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d4f21f4f574b3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04acad1c3f4c3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8c5cccf7fe461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6dede086954d8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b4fb8b9704463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RENEGADE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RENEGADE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RENEGADE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RENEGADE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RENEGADE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RENEGADE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−6 969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−6 969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23 031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1 097 621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RENEGADE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ALEXIS DANIEL ARNAUD RENE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RENEGADE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Glaservegen 127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3727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835 448 002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RENEGADE AS</a:t>
            </a:r>
          </a:p>
        </p:txBody>
      </p:sp>
    </p:spTree>
  </p:cSld>
  <p:clrMapOvr>
    <a:masterClrMapping xmlns:a="http://schemas.openxmlformats.org/drawingml/2006/main"/>
  </p:clrMapOvr>
</p:sld>
</file>