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c62010401b1405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e3a153f4336416d"/>
  </p:sldMasterIdLst>
  <p:sldIdLst>
    <p:sldId xmlns:r="http://schemas.openxmlformats.org/officeDocument/2006/relationships" id="256" r:id="R16b1148249c4462c"/>
    <p:sldId xmlns:r="http://schemas.openxmlformats.org/officeDocument/2006/relationships" id="257" r:id="R636869d7d8bb4c54"/>
    <p:sldId xmlns:r="http://schemas.openxmlformats.org/officeDocument/2006/relationships" id="258" r:id="Reebdb7425c9b41df"/>
    <p:sldId xmlns:r="http://schemas.openxmlformats.org/officeDocument/2006/relationships" id="259" r:id="R6d91172137724849"/>
    <p:sldId xmlns:r="http://schemas.openxmlformats.org/officeDocument/2006/relationships" id="260" r:id="R5fea8a24481c496f"/>
    <p:sldId xmlns:r="http://schemas.openxmlformats.org/officeDocument/2006/relationships" id="261" r:id="R302fb582d55743a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3a153f4336416d" /><Relationship Type="http://schemas.openxmlformats.org/officeDocument/2006/relationships/slide" Target="/ppt/slides/slide1.xml" Id="R16b1148249c4462c" /><Relationship Type="http://schemas.openxmlformats.org/officeDocument/2006/relationships/slide" Target="/ppt/slides/slide2.xml" Id="R636869d7d8bb4c54" /><Relationship Type="http://schemas.openxmlformats.org/officeDocument/2006/relationships/slide" Target="/ppt/slides/slide3.xml" Id="Reebdb7425c9b41df" /><Relationship Type="http://schemas.openxmlformats.org/officeDocument/2006/relationships/slide" Target="/ppt/slides/slide4.xml" Id="R6d91172137724849" /><Relationship Type="http://schemas.openxmlformats.org/officeDocument/2006/relationships/slide" Target="/ppt/slides/slide5.xml" Id="R5fea8a24481c496f" /><Relationship Type="http://schemas.openxmlformats.org/officeDocument/2006/relationships/slide" Target="/ppt/slides/slide6.xml" Id="R302fb582d55743a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cabedd4e644c1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aab9b397284745" /><Relationship Type="http://schemas.openxmlformats.org/officeDocument/2006/relationships/theme" Target="/ppt/slideMasters/theme/theme1.xml" Id="Rf1b7d23ec4b6494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daab9b39728474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a2d8061024407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6f4e5155a94f0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1af28d4ba54a6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737f7fd5b0483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ab713aacfd4eb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49b3e8802d47c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H.ÅRDAL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H.ÅRDAL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H.ÅRDAL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H.ÅRDAL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H.ÅRDAL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H.ÅRDAL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Rutlinslid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6856 Sogndal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835 428 362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H.ÅRDAL AS</a:t>
            </a:r>
          </a:p>
        </p:txBody>
      </p:sp>
    </p:spTree>
  </p:cSld>
  <p:clrMapOvr>
    <a:masterClrMapping xmlns:a="http://schemas.openxmlformats.org/drawingml/2006/main"/>
  </p:clrMapOvr>
</p:sld>
</file>