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1c5b4b126d4f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4e1d281d6247e3"/>
  </p:sldMasterIdLst>
  <p:sldIdLst>
    <p:sldId xmlns:r="http://schemas.openxmlformats.org/officeDocument/2006/relationships" id="256" r:id="R74a8ac7c2ef540d9"/>
    <p:sldId xmlns:r="http://schemas.openxmlformats.org/officeDocument/2006/relationships" id="257" r:id="Red50e634ada7419a"/>
    <p:sldId xmlns:r="http://schemas.openxmlformats.org/officeDocument/2006/relationships" id="258" r:id="R232eb5912bf242db"/>
    <p:sldId xmlns:r="http://schemas.openxmlformats.org/officeDocument/2006/relationships" id="259" r:id="Ra3b49b4a937a46be"/>
    <p:sldId xmlns:r="http://schemas.openxmlformats.org/officeDocument/2006/relationships" id="260" r:id="R0655658c80b1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4e1d281d6247e3" /><Relationship Type="http://schemas.openxmlformats.org/officeDocument/2006/relationships/slide" Target="/ppt/slides/slide1.xml" Id="R74a8ac7c2ef540d9" /><Relationship Type="http://schemas.openxmlformats.org/officeDocument/2006/relationships/slide" Target="/ppt/slides/slide2.xml" Id="Red50e634ada7419a" /><Relationship Type="http://schemas.openxmlformats.org/officeDocument/2006/relationships/slide" Target="/ppt/slides/slide3.xml" Id="R232eb5912bf242db" /><Relationship Type="http://schemas.openxmlformats.org/officeDocument/2006/relationships/slide" Target="/ppt/slides/slide4.xml" Id="Ra3b49b4a937a46be" /><Relationship Type="http://schemas.openxmlformats.org/officeDocument/2006/relationships/slide" Target="/ppt/slides/slide5.xml" Id="R0655658c80b1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fc03a1726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f7b0737c847d2" /><Relationship Type="http://schemas.openxmlformats.org/officeDocument/2006/relationships/theme" Target="/ppt/slideMasters/theme/theme1.xml" Id="R06f177c2b44a4d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f7b0737c8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9b516dc3041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8d00a6881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fed9df91442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b95bee8f644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9d08dec84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MEHMED HOTEL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MEHMED HOTEL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Sagdalsveien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835 204 162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MEHMED HOTEL</a:t>
            </a:r>
          </a:p>
        </p:txBody>
      </p:sp>
    </p:spTree>
  </p:cSld>
  <p:clrMapOvr>
    <a:masterClrMapping xmlns:a="http://schemas.openxmlformats.org/drawingml/2006/main"/>
  </p:clrMapOvr>
</p:sld>
</file>