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9ad430fc1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85858841b47aa"/>
  </p:sldMasterIdLst>
  <p:sldIdLst>
    <p:sldId xmlns:r="http://schemas.openxmlformats.org/officeDocument/2006/relationships" id="256" r:id="R468f99f15a87429b"/>
    <p:sldId xmlns:r="http://schemas.openxmlformats.org/officeDocument/2006/relationships" id="257" r:id="R6e535b4b950242d7"/>
    <p:sldId xmlns:r="http://schemas.openxmlformats.org/officeDocument/2006/relationships" id="258" r:id="R8d676050ba99408d"/>
    <p:sldId xmlns:r="http://schemas.openxmlformats.org/officeDocument/2006/relationships" id="259" r:id="Rd80f1e1152a34cae"/>
    <p:sldId xmlns:r="http://schemas.openxmlformats.org/officeDocument/2006/relationships" id="260" r:id="R0748c0d717da4c51"/>
    <p:sldId xmlns:r="http://schemas.openxmlformats.org/officeDocument/2006/relationships" id="261" r:id="R0b7c553ba747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85858841b47aa" /><Relationship Type="http://schemas.openxmlformats.org/officeDocument/2006/relationships/slide" Target="/ppt/slides/slide1.xml" Id="R468f99f15a87429b" /><Relationship Type="http://schemas.openxmlformats.org/officeDocument/2006/relationships/slide" Target="/ppt/slides/slide2.xml" Id="R6e535b4b950242d7" /><Relationship Type="http://schemas.openxmlformats.org/officeDocument/2006/relationships/slide" Target="/ppt/slides/slide3.xml" Id="R8d676050ba99408d" /><Relationship Type="http://schemas.openxmlformats.org/officeDocument/2006/relationships/slide" Target="/ppt/slides/slide4.xml" Id="Rd80f1e1152a34cae" /><Relationship Type="http://schemas.openxmlformats.org/officeDocument/2006/relationships/slide" Target="/ppt/slides/slide5.xml" Id="R0748c0d717da4c51" /><Relationship Type="http://schemas.openxmlformats.org/officeDocument/2006/relationships/slide" Target="/ppt/slides/slide6.xml" Id="R0b7c553ba747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53d3ff8fd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376064504d33" /><Relationship Type="http://schemas.openxmlformats.org/officeDocument/2006/relationships/theme" Target="/ppt/slideMasters/theme/theme1.xml" Id="R8a772496c234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737606450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b4ee1067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f4a3dbab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d90e5c50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f08d4931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a5d251da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43bd4e0b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