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a1c2fd9e0b4d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95d27de75a430d"/>
  </p:sldMasterIdLst>
  <p:sldIdLst>
    <p:sldId xmlns:r="http://schemas.openxmlformats.org/officeDocument/2006/relationships" id="256" r:id="R48c7acb02d81480b"/>
    <p:sldId xmlns:r="http://schemas.openxmlformats.org/officeDocument/2006/relationships" id="257" r:id="R45f076bd24d64078"/>
    <p:sldId xmlns:r="http://schemas.openxmlformats.org/officeDocument/2006/relationships" id="258" r:id="Rbe862a71d2ff4853"/>
    <p:sldId xmlns:r="http://schemas.openxmlformats.org/officeDocument/2006/relationships" id="259" r:id="R916acbc8be5542c8"/>
    <p:sldId xmlns:r="http://schemas.openxmlformats.org/officeDocument/2006/relationships" id="260" r:id="Rea57047934394f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95d27de75a430d" /><Relationship Type="http://schemas.openxmlformats.org/officeDocument/2006/relationships/slide" Target="/ppt/slides/slide1.xml" Id="R48c7acb02d81480b" /><Relationship Type="http://schemas.openxmlformats.org/officeDocument/2006/relationships/slide" Target="/ppt/slides/slide2.xml" Id="R45f076bd24d64078" /><Relationship Type="http://schemas.openxmlformats.org/officeDocument/2006/relationships/slide" Target="/ppt/slides/slide3.xml" Id="Rbe862a71d2ff4853" /><Relationship Type="http://schemas.openxmlformats.org/officeDocument/2006/relationships/slide" Target="/ppt/slides/slide4.xml" Id="R916acbc8be5542c8" /><Relationship Type="http://schemas.openxmlformats.org/officeDocument/2006/relationships/slide" Target="/ppt/slides/slide5.xml" Id="Rea57047934394f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2587bcc3674d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1f228e48c4593" /><Relationship Type="http://schemas.openxmlformats.org/officeDocument/2006/relationships/theme" Target="/ppt/slideMasters/theme/theme1.xml" Id="R23b8f5081fc74b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21f228e48c45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16e3fd91140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276e805f440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1fb8cfb3e42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6f85f3da644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0a8c263ba40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TELL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TELL NORGE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96 00 55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post@tellnorge.no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tellnorge.no/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834 836 912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TELL NORGE AS</a:t>
            </a:r>
          </a:p>
        </p:txBody>
      </p:sp>
    </p:spTree>
  </p:cSld>
  <p:clrMapOvr>
    <a:masterClrMapping xmlns:a="http://schemas.openxmlformats.org/drawingml/2006/main"/>
  </p:clrMapOvr>
</p:sld>
</file>