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4f0c0cf95041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598749c35c4def"/>
  </p:sldMasterIdLst>
  <p:sldIdLst>
    <p:sldId xmlns:r="http://schemas.openxmlformats.org/officeDocument/2006/relationships" id="256" r:id="Rbf8ff65c91164451"/>
    <p:sldId xmlns:r="http://schemas.openxmlformats.org/officeDocument/2006/relationships" id="257" r:id="R8c9483a3fe744697"/>
    <p:sldId xmlns:r="http://schemas.openxmlformats.org/officeDocument/2006/relationships" id="258" r:id="R6a60b7c505db49c2"/>
    <p:sldId xmlns:r="http://schemas.openxmlformats.org/officeDocument/2006/relationships" id="259" r:id="R3b36c4887c794594"/>
    <p:sldId xmlns:r="http://schemas.openxmlformats.org/officeDocument/2006/relationships" id="260" r:id="R48b9751f95d5481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598749c35c4def" /><Relationship Type="http://schemas.openxmlformats.org/officeDocument/2006/relationships/slide" Target="/ppt/slides/slide1.xml" Id="Rbf8ff65c91164451" /><Relationship Type="http://schemas.openxmlformats.org/officeDocument/2006/relationships/slide" Target="/ppt/slides/slide2.xml" Id="R8c9483a3fe744697" /><Relationship Type="http://schemas.openxmlformats.org/officeDocument/2006/relationships/slide" Target="/ppt/slides/slide3.xml" Id="R6a60b7c505db49c2" /><Relationship Type="http://schemas.openxmlformats.org/officeDocument/2006/relationships/slide" Target="/ppt/slides/slide4.xml" Id="R3b36c4887c794594" /><Relationship Type="http://schemas.openxmlformats.org/officeDocument/2006/relationships/slide" Target="/ppt/slides/slide5.xml" Id="R48b9751f95d5481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c537ea348ef429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aaf948cf1a4ba3" /><Relationship Type="http://schemas.openxmlformats.org/officeDocument/2006/relationships/theme" Target="/ppt/slideMasters/theme/theme1.xml" Id="R5f77f8b4bcd74f0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aaf948cf1a4b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d0f685b854d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7f3ebc7b6746e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0af6dcbf743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187e5f8774c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653e1b90bf4e5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GUTFINSZKY CAPITAL LTD NUF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GUTFINSZKY CAPITAL LTD NUF ble etablert [år] og holder til i Lier.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Gutfinszky AS, Georg Tvibergs vei 3B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3403 Lier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834 672 162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GUTFINSZKY CAPITAL LTD NUF</a:t>
            </a:r>
          </a:p>
        </p:txBody>
      </p:sp>
    </p:spTree>
  </p:cSld>
  <p:clrMapOvr>
    <a:masterClrMapping xmlns:a="http://schemas.openxmlformats.org/drawingml/2006/main"/>
  </p:clrMapOvr>
</p:sld>
</file>