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46faba280148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8f1dd31af646d9"/>
  </p:sldMasterIdLst>
  <p:sldIdLst>
    <p:sldId xmlns:r="http://schemas.openxmlformats.org/officeDocument/2006/relationships" id="256" r:id="Ra5158eab05b347e9"/>
    <p:sldId xmlns:r="http://schemas.openxmlformats.org/officeDocument/2006/relationships" id="257" r:id="R910adbdadc2a49df"/>
    <p:sldId xmlns:r="http://schemas.openxmlformats.org/officeDocument/2006/relationships" id="258" r:id="R959f3c5628314b5b"/>
    <p:sldId xmlns:r="http://schemas.openxmlformats.org/officeDocument/2006/relationships" id="259" r:id="R60df07535e214c71"/>
    <p:sldId xmlns:r="http://schemas.openxmlformats.org/officeDocument/2006/relationships" id="260" r:id="R76d3f4378000439d"/>
    <p:sldId xmlns:r="http://schemas.openxmlformats.org/officeDocument/2006/relationships" id="261" r:id="Rbaf954b333684b2a"/>
    <p:sldId xmlns:r="http://schemas.openxmlformats.org/officeDocument/2006/relationships" id="262" r:id="R7e481db07a1045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8f1dd31af646d9" /><Relationship Type="http://schemas.openxmlformats.org/officeDocument/2006/relationships/slide" Target="/ppt/slides/slide1.xml" Id="Ra5158eab05b347e9" /><Relationship Type="http://schemas.openxmlformats.org/officeDocument/2006/relationships/slide" Target="/ppt/slides/slide2.xml" Id="R910adbdadc2a49df" /><Relationship Type="http://schemas.openxmlformats.org/officeDocument/2006/relationships/slide" Target="/ppt/slides/slide3.xml" Id="R959f3c5628314b5b" /><Relationship Type="http://schemas.openxmlformats.org/officeDocument/2006/relationships/slide" Target="/ppt/slides/slide4.xml" Id="R60df07535e214c71" /><Relationship Type="http://schemas.openxmlformats.org/officeDocument/2006/relationships/slide" Target="/ppt/slides/slide5.xml" Id="R76d3f4378000439d" /><Relationship Type="http://schemas.openxmlformats.org/officeDocument/2006/relationships/slide" Target="/ppt/slides/slide6.xml" Id="Rbaf954b333684b2a" /><Relationship Type="http://schemas.openxmlformats.org/officeDocument/2006/relationships/slide" Target="/ppt/slides/slide7.xml" Id="R7e481db07a1045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5f5d0284de46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a8c619c914861" /><Relationship Type="http://schemas.openxmlformats.org/officeDocument/2006/relationships/theme" Target="/ppt/slideMasters/theme/theme1.xml" Id="R30451c7bc28d48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ea8c619c9148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641c5ef5449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116857bda47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e928ec8db4d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1d1b92e564a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97693c27847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bca60b05640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368eda49646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GUSTAV SINK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SINK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170 175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194 392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ULSUND SINKABERG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Svein-Gustav Sinkaberg, Bassengveien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834 592 622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