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b9bdcd75e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5f67c91894690"/>
  </p:sldMasterIdLst>
  <p:sldIdLst>
    <p:sldId xmlns:r="http://schemas.openxmlformats.org/officeDocument/2006/relationships" id="256" r:id="Rb42531f38b28488c"/>
    <p:sldId xmlns:r="http://schemas.openxmlformats.org/officeDocument/2006/relationships" id="257" r:id="R7cead9c9ee6a46ae"/>
    <p:sldId xmlns:r="http://schemas.openxmlformats.org/officeDocument/2006/relationships" id="258" r:id="R63797d0702ef4832"/>
    <p:sldId xmlns:r="http://schemas.openxmlformats.org/officeDocument/2006/relationships" id="259" r:id="Re4e2ec3d60354558"/>
    <p:sldId xmlns:r="http://schemas.openxmlformats.org/officeDocument/2006/relationships" id="260" r:id="Rb5a204934707429e"/>
    <p:sldId xmlns:r="http://schemas.openxmlformats.org/officeDocument/2006/relationships" id="261" r:id="R30b87c6e432e4900"/>
    <p:sldId xmlns:r="http://schemas.openxmlformats.org/officeDocument/2006/relationships" id="262" r:id="Rf3279592e63a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5f67c91894690" /><Relationship Type="http://schemas.openxmlformats.org/officeDocument/2006/relationships/slide" Target="/ppt/slides/slide1.xml" Id="Rb42531f38b28488c" /><Relationship Type="http://schemas.openxmlformats.org/officeDocument/2006/relationships/slide" Target="/ppt/slides/slide2.xml" Id="R7cead9c9ee6a46ae" /><Relationship Type="http://schemas.openxmlformats.org/officeDocument/2006/relationships/slide" Target="/ppt/slides/slide3.xml" Id="R63797d0702ef4832" /><Relationship Type="http://schemas.openxmlformats.org/officeDocument/2006/relationships/slide" Target="/ppt/slides/slide4.xml" Id="Re4e2ec3d60354558" /><Relationship Type="http://schemas.openxmlformats.org/officeDocument/2006/relationships/slide" Target="/ppt/slides/slide5.xml" Id="Rb5a204934707429e" /><Relationship Type="http://schemas.openxmlformats.org/officeDocument/2006/relationships/slide" Target="/ppt/slides/slide6.xml" Id="R30b87c6e432e4900" /><Relationship Type="http://schemas.openxmlformats.org/officeDocument/2006/relationships/slide" Target="/ppt/slides/slide7.xml" Id="Rf3279592e63a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612a20108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60ab86f5a4b15" /><Relationship Type="http://schemas.openxmlformats.org/officeDocument/2006/relationships/theme" Target="/ppt/slideMasters/theme/theme1.xml" Id="R0e7f43848abd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60ab86f5a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1c72edbf4f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1bd6d09734f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4e0a4dbc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0b9821439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2907218b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9cae84ea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ab2559be7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