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777e65e2b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f3ffef38c453a"/>
  </p:sldMasterIdLst>
  <p:sldIdLst>
    <p:sldId xmlns:r="http://schemas.openxmlformats.org/officeDocument/2006/relationships" id="256" r:id="Rbfa05c45b7c74b07"/>
    <p:sldId xmlns:r="http://schemas.openxmlformats.org/officeDocument/2006/relationships" id="257" r:id="R7222dcbe286140c0"/>
    <p:sldId xmlns:r="http://schemas.openxmlformats.org/officeDocument/2006/relationships" id="258" r:id="Rd5f659b8d1e944f2"/>
    <p:sldId xmlns:r="http://schemas.openxmlformats.org/officeDocument/2006/relationships" id="259" r:id="R3f41be23e1b8483e"/>
    <p:sldId xmlns:r="http://schemas.openxmlformats.org/officeDocument/2006/relationships" id="260" r:id="R6e79ce7141a849c1"/>
    <p:sldId xmlns:r="http://schemas.openxmlformats.org/officeDocument/2006/relationships" id="261" r:id="Rf8c82ead7c0f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f3ffef38c453a" /><Relationship Type="http://schemas.openxmlformats.org/officeDocument/2006/relationships/slide" Target="/ppt/slides/slide1.xml" Id="Rbfa05c45b7c74b07" /><Relationship Type="http://schemas.openxmlformats.org/officeDocument/2006/relationships/slide" Target="/ppt/slides/slide2.xml" Id="R7222dcbe286140c0" /><Relationship Type="http://schemas.openxmlformats.org/officeDocument/2006/relationships/slide" Target="/ppt/slides/slide3.xml" Id="Rd5f659b8d1e944f2" /><Relationship Type="http://schemas.openxmlformats.org/officeDocument/2006/relationships/slide" Target="/ppt/slides/slide4.xml" Id="R3f41be23e1b8483e" /><Relationship Type="http://schemas.openxmlformats.org/officeDocument/2006/relationships/slide" Target="/ppt/slides/slide5.xml" Id="R6e79ce7141a849c1" /><Relationship Type="http://schemas.openxmlformats.org/officeDocument/2006/relationships/slide" Target="/ppt/slides/slide6.xml" Id="Rf8c82ead7c0f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30710dad0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e6f201d2b4aaa" /><Relationship Type="http://schemas.openxmlformats.org/officeDocument/2006/relationships/theme" Target="/ppt/slideMasters/theme/theme1.xml" Id="Re5eede3d8a68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e6f201d2b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be8dcfd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a088829e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2ecf2497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8ebfde7ea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4afeef7f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d7e66586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