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3e753c4a7b4c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9757a20cb24114"/>
  </p:sldMasterIdLst>
  <p:sldIdLst>
    <p:sldId xmlns:r="http://schemas.openxmlformats.org/officeDocument/2006/relationships" id="256" r:id="Rdc8219abab0e4cae"/>
    <p:sldId xmlns:r="http://schemas.openxmlformats.org/officeDocument/2006/relationships" id="257" r:id="Rfe349841391a487a"/>
    <p:sldId xmlns:r="http://schemas.openxmlformats.org/officeDocument/2006/relationships" id="258" r:id="R14f7531604bd4dd4"/>
    <p:sldId xmlns:r="http://schemas.openxmlformats.org/officeDocument/2006/relationships" id="259" r:id="R11f8b931f445498f"/>
    <p:sldId xmlns:r="http://schemas.openxmlformats.org/officeDocument/2006/relationships" id="260" r:id="Rdab1bd5ef66847c6"/>
    <p:sldId xmlns:r="http://schemas.openxmlformats.org/officeDocument/2006/relationships" id="261" r:id="Rf5153abd96f84576"/>
    <p:sldId xmlns:r="http://schemas.openxmlformats.org/officeDocument/2006/relationships" id="262" r:id="R6ca61d9c6dc84e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757a20cb24114" /><Relationship Type="http://schemas.openxmlformats.org/officeDocument/2006/relationships/slide" Target="/ppt/slides/slide1.xml" Id="Rdc8219abab0e4cae" /><Relationship Type="http://schemas.openxmlformats.org/officeDocument/2006/relationships/slide" Target="/ppt/slides/slide2.xml" Id="Rfe349841391a487a" /><Relationship Type="http://schemas.openxmlformats.org/officeDocument/2006/relationships/slide" Target="/ppt/slides/slide3.xml" Id="R14f7531604bd4dd4" /><Relationship Type="http://schemas.openxmlformats.org/officeDocument/2006/relationships/slide" Target="/ppt/slides/slide4.xml" Id="R11f8b931f445498f" /><Relationship Type="http://schemas.openxmlformats.org/officeDocument/2006/relationships/slide" Target="/ppt/slides/slide5.xml" Id="Rdab1bd5ef66847c6" /><Relationship Type="http://schemas.openxmlformats.org/officeDocument/2006/relationships/slide" Target="/ppt/slides/slide6.xml" Id="Rf5153abd96f84576" /><Relationship Type="http://schemas.openxmlformats.org/officeDocument/2006/relationships/slide" Target="/ppt/slides/slide7.xml" Id="R6ca61d9c6dc84e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ab9bb35ffe44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66680122f40e1" /><Relationship Type="http://schemas.openxmlformats.org/officeDocument/2006/relationships/theme" Target="/ppt/slideMasters/theme/theme1.xml" Id="R3f6ff1a5a64143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266680122f40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cad9b415b46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323e98d824b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4c9c2ec5542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9f604a10b47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648bb17c247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326c4291347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45b9d294f4b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ØKONOMIKONTROLL BW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ØKONOMIKONTROLL BW AS ble etablert [år] og holder til i Åsgårdstrand.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14 540 243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1 653 643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1 624 745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9 593 485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WIERSDALEN NILS RAGNAR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ERIK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AASS EDGAR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ALLUM ANETTE AVNER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BERGMANN BJØRN-ERIK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THORESEN CHRISTIAN KJÆR  –  8,1 %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Stangs gate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3179 Åsgårdstrand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07 15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834 095 742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