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a30dbf779144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29fc32716d4abd"/>
  </p:sldMasterIdLst>
  <p:sldIdLst>
    <p:sldId xmlns:r="http://schemas.openxmlformats.org/officeDocument/2006/relationships" id="256" r:id="R8f6958429e9f4cb0"/>
    <p:sldId xmlns:r="http://schemas.openxmlformats.org/officeDocument/2006/relationships" id="257" r:id="R5b187aa2c8394e44"/>
    <p:sldId xmlns:r="http://schemas.openxmlformats.org/officeDocument/2006/relationships" id="258" r:id="Ra1d5377a08614971"/>
    <p:sldId xmlns:r="http://schemas.openxmlformats.org/officeDocument/2006/relationships" id="259" r:id="R1afa8b95ca2d4ace"/>
    <p:sldId xmlns:r="http://schemas.openxmlformats.org/officeDocument/2006/relationships" id="260" r:id="Rbc955d79b0944cbf"/>
    <p:sldId xmlns:r="http://schemas.openxmlformats.org/officeDocument/2006/relationships" id="261" r:id="R0629aaade2a648f1"/>
    <p:sldId xmlns:r="http://schemas.openxmlformats.org/officeDocument/2006/relationships" id="262" r:id="R1b6343aea44248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29fc32716d4abd" /><Relationship Type="http://schemas.openxmlformats.org/officeDocument/2006/relationships/slide" Target="/ppt/slides/slide1.xml" Id="R8f6958429e9f4cb0" /><Relationship Type="http://schemas.openxmlformats.org/officeDocument/2006/relationships/slide" Target="/ppt/slides/slide2.xml" Id="R5b187aa2c8394e44" /><Relationship Type="http://schemas.openxmlformats.org/officeDocument/2006/relationships/slide" Target="/ppt/slides/slide3.xml" Id="Ra1d5377a08614971" /><Relationship Type="http://schemas.openxmlformats.org/officeDocument/2006/relationships/slide" Target="/ppt/slides/slide4.xml" Id="R1afa8b95ca2d4ace" /><Relationship Type="http://schemas.openxmlformats.org/officeDocument/2006/relationships/slide" Target="/ppt/slides/slide5.xml" Id="Rbc955d79b0944cbf" /><Relationship Type="http://schemas.openxmlformats.org/officeDocument/2006/relationships/slide" Target="/ppt/slides/slide6.xml" Id="R0629aaade2a648f1" /><Relationship Type="http://schemas.openxmlformats.org/officeDocument/2006/relationships/slide" Target="/ppt/slides/slide7.xml" Id="R1b6343aea44248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c5eaa9c5524e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57c947acb4344" /><Relationship Type="http://schemas.openxmlformats.org/officeDocument/2006/relationships/theme" Target="/ppt/slideMasters/theme/theme1.xml" Id="R718e47f0afa047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257c947acb43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f4930606442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d3e8ceaeb4f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ed636a9254d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9e1bb166c4b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7ec5f022244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ac2686f114d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f1f27d24c46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S3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S3 REGNSKAP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6 060 334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3 013 450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2 354 282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870 959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4 231 023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WORK, WORK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NORMAN INVEST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 BASS CAPITAL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OLSEN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Vestheimvegen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834 050 412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