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aedd07f04849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6c329746c847ce"/>
  </p:sldMasterIdLst>
  <p:sldIdLst>
    <p:sldId xmlns:r="http://schemas.openxmlformats.org/officeDocument/2006/relationships" id="256" r:id="R26f5c0c6cdb24689"/>
    <p:sldId xmlns:r="http://schemas.openxmlformats.org/officeDocument/2006/relationships" id="257" r:id="R128c0b423ddd4f07"/>
    <p:sldId xmlns:r="http://schemas.openxmlformats.org/officeDocument/2006/relationships" id="258" r:id="Rb0de026879144c77"/>
    <p:sldId xmlns:r="http://schemas.openxmlformats.org/officeDocument/2006/relationships" id="259" r:id="R601f290e66ce4735"/>
    <p:sldId xmlns:r="http://schemas.openxmlformats.org/officeDocument/2006/relationships" id="260" r:id="Rf0207f8bff124108"/>
    <p:sldId xmlns:r="http://schemas.openxmlformats.org/officeDocument/2006/relationships" id="261" r:id="Rdb7dbd307dc9491f"/>
    <p:sldId xmlns:r="http://schemas.openxmlformats.org/officeDocument/2006/relationships" id="262" r:id="Rb769a8d1fda243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c329746c847ce" /><Relationship Type="http://schemas.openxmlformats.org/officeDocument/2006/relationships/slide" Target="/ppt/slides/slide1.xml" Id="R26f5c0c6cdb24689" /><Relationship Type="http://schemas.openxmlformats.org/officeDocument/2006/relationships/slide" Target="/ppt/slides/slide2.xml" Id="R128c0b423ddd4f07" /><Relationship Type="http://schemas.openxmlformats.org/officeDocument/2006/relationships/slide" Target="/ppt/slides/slide3.xml" Id="Rb0de026879144c77" /><Relationship Type="http://schemas.openxmlformats.org/officeDocument/2006/relationships/slide" Target="/ppt/slides/slide4.xml" Id="R601f290e66ce4735" /><Relationship Type="http://schemas.openxmlformats.org/officeDocument/2006/relationships/slide" Target="/ppt/slides/slide5.xml" Id="Rf0207f8bff124108" /><Relationship Type="http://schemas.openxmlformats.org/officeDocument/2006/relationships/slide" Target="/ppt/slides/slide6.xml" Id="Rdb7dbd307dc9491f" /><Relationship Type="http://schemas.openxmlformats.org/officeDocument/2006/relationships/slide" Target="/ppt/slides/slide7.xml" Id="Rb769a8d1fda243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14d1924d3546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d516dd1f44546" /><Relationship Type="http://schemas.openxmlformats.org/officeDocument/2006/relationships/theme" Target="/ppt/slideMasters/theme/theme1.xml" Id="R9abe4435004241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dd516dd1f445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fff9c42a944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405d30f1142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d115e12ab45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ce84969b64c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c86528f3c49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128307a374e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34193243248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KARSTEN FLEM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KARSTEN FLEM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KARSTEN FLEM AS ble etablert [år] og holder til i Longva.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KARSTEN FLEM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KARSTEN FLEM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KARSTEN FLEM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306 066 009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13 227 510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10 486 896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94 992 037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121 322 585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KARSTEN FLEM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JOHNSEN FLEM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KARSTEN STIG FLEM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KARSTEN FLEM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Longvafjordvegen 249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6293 Longva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20 84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833 676 342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KARSTEN FLEM AS</a:t>
            </a:r>
          </a:p>
        </p:txBody>
      </p:sp>
    </p:spTree>
  </p:cSld>
  <p:clrMapOvr>
    <a:masterClrMapping xmlns:a="http://schemas.openxmlformats.org/drawingml/2006/main"/>
  </p:clrMapOvr>
</p:sld>
</file>