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747d1e78d84b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993fd550b446dd"/>
  </p:sldMasterIdLst>
  <p:sldIdLst>
    <p:sldId xmlns:r="http://schemas.openxmlformats.org/officeDocument/2006/relationships" id="256" r:id="Re5c9b09220054d6b"/>
    <p:sldId xmlns:r="http://schemas.openxmlformats.org/officeDocument/2006/relationships" id="257" r:id="Refcb92b32843424a"/>
    <p:sldId xmlns:r="http://schemas.openxmlformats.org/officeDocument/2006/relationships" id="258" r:id="Rcee3b9af4d0b4285"/>
    <p:sldId xmlns:r="http://schemas.openxmlformats.org/officeDocument/2006/relationships" id="259" r:id="R0eee5098d87249f1"/>
    <p:sldId xmlns:r="http://schemas.openxmlformats.org/officeDocument/2006/relationships" id="260" r:id="Rc2fdaa1589eb48c0"/>
    <p:sldId xmlns:r="http://schemas.openxmlformats.org/officeDocument/2006/relationships" id="261" r:id="Rdf4d16be5d4a4202"/>
    <p:sldId xmlns:r="http://schemas.openxmlformats.org/officeDocument/2006/relationships" id="262" r:id="Rdd36f50762b741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93fd550b446dd" /><Relationship Type="http://schemas.openxmlformats.org/officeDocument/2006/relationships/slide" Target="/ppt/slides/slide1.xml" Id="Re5c9b09220054d6b" /><Relationship Type="http://schemas.openxmlformats.org/officeDocument/2006/relationships/slide" Target="/ppt/slides/slide2.xml" Id="Refcb92b32843424a" /><Relationship Type="http://schemas.openxmlformats.org/officeDocument/2006/relationships/slide" Target="/ppt/slides/slide3.xml" Id="Rcee3b9af4d0b4285" /><Relationship Type="http://schemas.openxmlformats.org/officeDocument/2006/relationships/slide" Target="/ppt/slides/slide4.xml" Id="R0eee5098d87249f1" /><Relationship Type="http://schemas.openxmlformats.org/officeDocument/2006/relationships/slide" Target="/ppt/slides/slide5.xml" Id="Rc2fdaa1589eb48c0" /><Relationship Type="http://schemas.openxmlformats.org/officeDocument/2006/relationships/slide" Target="/ppt/slides/slide6.xml" Id="Rdf4d16be5d4a4202" /><Relationship Type="http://schemas.openxmlformats.org/officeDocument/2006/relationships/slide" Target="/ppt/slides/slide7.xml" Id="Rdd36f50762b741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858e55f6d148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987f10add549bf" /><Relationship Type="http://schemas.openxmlformats.org/officeDocument/2006/relationships/theme" Target="/ppt/slideMasters/theme/theme1.xml" Id="R590b62be891448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987f10add549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359db1df543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9e61d056f40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00ab3f04547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0445e8f7c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9f0fa9cb349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de20c289045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53205951644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KAMUL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51 191 580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77 202 544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78 560 752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CHRISTIAN ULRICHSEN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Vicama AS, Månesigden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833 597 302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KAMUL AS</a:t>
            </a:r>
          </a:p>
        </p:txBody>
      </p:sp>
    </p:spTree>
  </p:cSld>
  <p:clrMapOvr>
    <a:masterClrMapping xmlns:a="http://schemas.openxmlformats.org/drawingml/2006/main"/>
  </p:clrMapOvr>
</p:sld>
</file>