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d03241eccd4e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3e0c4129474824"/>
  </p:sldMasterIdLst>
  <p:sldIdLst>
    <p:sldId xmlns:r="http://schemas.openxmlformats.org/officeDocument/2006/relationships" id="256" r:id="R2c2cc1224b02447d"/>
    <p:sldId xmlns:r="http://schemas.openxmlformats.org/officeDocument/2006/relationships" id="257" r:id="R5841b26845484a5c"/>
    <p:sldId xmlns:r="http://schemas.openxmlformats.org/officeDocument/2006/relationships" id="258" r:id="R67ac583db3924bec"/>
    <p:sldId xmlns:r="http://schemas.openxmlformats.org/officeDocument/2006/relationships" id="259" r:id="R75a740fcc221477a"/>
    <p:sldId xmlns:r="http://schemas.openxmlformats.org/officeDocument/2006/relationships" id="260" r:id="Rb257d2be04d64cb7"/>
    <p:sldId xmlns:r="http://schemas.openxmlformats.org/officeDocument/2006/relationships" id="261" r:id="Rd5fa0e275f704738"/>
    <p:sldId xmlns:r="http://schemas.openxmlformats.org/officeDocument/2006/relationships" id="262" r:id="Re1677367abd94e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3e0c4129474824" /><Relationship Type="http://schemas.openxmlformats.org/officeDocument/2006/relationships/slide" Target="/ppt/slides/slide1.xml" Id="R2c2cc1224b02447d" /><Relationship Type="http://schemas.openxmlformats.org/officeDocument/2006/relationships/slide" Target="/ppt/slides/slide2.xml" Id="R5841b26845484a5c" /><Relationship Type="http://schemas.openxmlformats.org/officeDocument/2006/relationships/slide" Target="/ppt/slides/slide3.xml" Id="R67ac583db3924bec" /><Relationship Type="http://schemas.openxmlformats.org/officeDocument/2006/relationships/slide" Target="/ppt/slides/slide4.xml" Id="R75a740fcc221477a" /><Relationship Type="http://schemas.openxmlformats.org/officeDocument/2006/relationships/slide" Target="/ppt/slides/slide5.xml" Id="Rb257d2be04d64cb7" /><Relationship Type="http://schemas.openxmlformats.org/officeDocument/2006/relationships/slide" Target="/ppt/slides/slide6.xml" Id="Rd5fa0e275f704738" /><Relationship Type="http://schemas.openxmlformats.org/officeDocument/2006/relationships/slide" Target="/ppt/slides/slide7.xml" Id="Re1677367abd94e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cb4340090144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4865157cc4054" /><Relationship Type="http://schemas.openxmlformats.org/officeDocument/2006/relationships/theme" Target="/ppt/slideMasters/theme/theme1.xml" Id="Re3ae09a7471e4a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54865157cc40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bc5e112aa49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bc1cb7c0a4b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8354c98934e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07b0107b54f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f69d9818544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ebd4b638149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47f8e7e9a4b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Tore Løkke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Løkke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Løkke A/S ble etablert [år] og holder til i Revsnes.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Løkke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Løkke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Løkke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311 342 000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5 179 000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1 883 000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19 013 000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123 117 000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Løkke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VEIDEKKE ENTREPRENØR AS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LØKKE HOLDING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Løkke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Stokksundveien 1010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7177 Revsnes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53 40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firmapost@lokke.com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833 533 282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Løkke A/S</a:t>
            </a:r>
          </a:p>
        </p:txBody>
      </p:sp>
    </p:spTree>
  </p:cSld>
  <p:clrMapOvr>
    <a:masterClrMapping xmlns:a="http://schemas.openxmlformats.org/drawingml/2006/main"/>
  </p:clrMapOvr>
</p:sld>
</file>