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42c62aac684c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9812d63f584a3a"/>
  </p:sldMasterIdLst>
  <p:sldIdLst>
    <p:sldId xmlns:r="http://schemas.openxmlformats.org/officeDocument/2006/relationships" id="256" r:id="Rf1ed8903d1014aaa"/>
    <p:sldId xmlns:r="http://schemas.openxmlformats.org/officeDocument/2006/relationships" id="257" r:id="R6a0cbf0f1d114165"/>
    <p:sldId xmlns:r="http://schemas.openxmlformats.org/officeDocument/2006/relationships" id="258" r:id="R0bd9d912a4c04be1"/>
    <p:sldId xmlns:r="http://schemas.openxmlformats.org/officeDocument/2006/relationships" id="259" r:id="R213137df1a0f4119"/>
    <p:sldId xmlns:r="http://schemas.openxmlformats.org/officeDocument/2006/relationships" id="260" r:id="Rd384555999eb4c94"/>
    <p:sldId xmlns:r="http://schemas.openxmlformats.org/officeDocument/2006/relationships" id="261" r:id="R7df2b5c98bcc4b3f"/>
    <p:sldId xmlns:r="http://schemas.openxmlformats.org/officeDocument/2006/relationships" id="262" r:id="R339e807272bc42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812d63f584a3a" /><Relationship Type="http://schemas.openxmlformats.org/officeDocument/2006/relationships/slide" Target="/ppt/slides/slide1.xml" Id="Rf1ed8903d1014aaa" /><Relationship Type="http://schemas.openxmlformats.org/officeDocument/2006/relationships/slide" Target="/ppt/slides/slide2.xml" Id="R6a0cbf0f1d114165" /><Relationship Type="http://schemas.openxmlformats.org/officeDocument/2006/relationships/slide" Target="/ppt/slides/slide3.xml" Id="R0bd9d912a4c04be1" /><Relationship Type="http://schemas.openxmlformats.org/officeDocument/2006/relationships/slide" Target="/ppt/slides/slide4.xml" Id="R213137df1a0f4119" /><Relationship Type="http://schemas.openxmlformats.org/officeDocument/2006/relationships/slide" Target="/ppt/slides/slide5.xml" Id="Rd384555999eb4c94" /><Relationship Type="http://schemas.openxmlformats.org/officeDocument/2006/relationships/slide" Target="/ppt/slides/slide6.xml" Id="R7df2b5c98bcc4b3f" /><Relationship Type="http://schemas.openxmlformats.org/officeDocument/2006/relationships/slide" Target="/ppt/slides/slide7.xml" Id="R339e807272bc42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19d6b036a46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e9ed765f941c6" /><Relationship Type="http://schemas.openxmlformats.org/officeDocument/2006/relationships/theme" Target="/ppt/slideMasters/theme/theme1.xml" Id="R6d08aa8664c14a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5e9ed765f941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fa94ec342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9b5bd7fa14c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29ee8bb0c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226e0a9a949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07f33c3314a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55c791ebd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0e15b0a8a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MACATI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MACATI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142 507 532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142 507 532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TINIUS RUZICKA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PETER RUZICKA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Skonnerten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832 736 732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