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0ed9a1160f4f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0cfa23c08243d5"/>
  </p:sldMasterIdLst>
  <p:sldIdLst>
    <p:sldId xmlns:r="http://schemas.openxmlformats.org/officeDocument/2006/relationships" id="256" r:id="R83da0177049947a8"/>
    <p:sldId xmlns:r="http://schemas.openxmlformats.org/officeDocument/2006/relationships" id="257" r:id="R5099e79897594578"/>
    <p:sldId xmlns:r="http://schemas.openxmlformats.org/officeDocument/2006/relationships" id="258" r:id="R5415e8e80e5344be"/>
    <p:sldId xmlns:r="http://schemas.openxmlformats.org/officeDocument/2006/relationships" id="259" r:id="Rdc7cff891d9544c8"/>
    <p:sldId xmlns:r="http://schemas.openxmlformats.org/officeDocument/2006/relationships" id="260" r:id="Rdeb49597804d4583"/>
    <p:sldId xmlns:r="http://schemas.openxmlformats.org/officeDocument/2006/relationships" id="261" r:id="R04d867bdb0194691"/>
    <p:sldId xmlns:r="http://schemas.openxmlformats.org/officeDocument/2006/relationships" id="262" r:id="Rc02832d247ad41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0cfa23c08243d5" /><Relationship Type="http://schemas.openxmlformats.org/officeDocument/2006/relationships/slide" Target="/ppt/slides/slide1.xml" Id="R83da0177049947a8" /><Relationship Type="http://schemas.openxmlformats.org/officeDocument/2006/relationships/slide" Target="/ppt/slides/slide2.xml" Id="R5099e79897594578" /><Relationship Type="http://schemas.openxmlformats.org/officeDocument/2006/relationships/slide" Target="/ppt/slides/slide3.xml" Id="R5415e8e80e5344be" /><Relationship Type="http://schemas.openxmlformats.org/officeDocument/2006/relationships/slide" Target="/ppt/slides/slide4.xml" Id="Rdc7cff891d9544c8" /><Relationship Type="http://schemas.openxmlformats.org/officeDocument/2006/relationships/slide" Target="/ppt/slides/slide5.xml" Id="Rdeb49597804d4583" /><Relationship Type="http://schemas.openxmlformats.org/officeDocument/2006/relationships/slide" Target="/ppt/slides/slide6.xml" Id="R04d867bdb0194691" /><Relationship Type="http://schemas.openxmlformats.org/officeDocument/2006/relationships/slide" Target="/ppt/slides/slide7.xml" Id="Rc02832d247ad41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cccd3691ab41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0c2196d474726" /><Relationship Type="http://schemas.openxmlformats.org/officeDocument/2006/relationships/theme" Target="/ppt/slideMasters/theme/theme1.xml" Id="R1b2260d5790244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d0c2196d4747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b9d58d01840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976cc8c254c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96e666e0844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b36c92b9d4c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9a26dbec14f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600d04aca4b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a5240430047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BOGEN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BOGEN REVISJON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2 936 238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1 712 282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1 377 442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1 409 643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2 051 007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BOGEN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832 049 972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