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058200111d42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f49ba762424cd7"/>
  </p:sldMasterIdLst>
  <p:sldIdLst>
    <p:sldId xmlns:r="http://schemas.openxmlformats.org/officeDocument/2006/relationships" id="256" r:id="R0462fe28f48a4d28"/>
    <p:sldId xmlns:r="http://schemas.openxmlformats.org/officeDocument/2006/relationships" id="257" r:id="R5da36e35f2004498"/>
    <p:sldId xmlns:r="http://schemas.openxmlformats.org/officeDocument/2006/relationships" id="258" r:id="R45700d54a2654379"/>
    <p:sldId xmlns:r="http://schemas.openxmlformats.org/officeDocument/2006/relationships" id="259" r:id="R60ad7f50855b4932"/>
    <p:sldId xmlns:r="http://schemas.openxmlformats.org/officeDocument/2006/relationships" id="260" r:id="Rcceaf06452cb4d9a"/>
    <p:sldId xmlns:r="http://schemas.openxmlformats.org/officeDocument/2006/relationships" id="261" r:id="R31eeb393b5ca4dee"/>
    <p:sldId xmlns:r="http://schemas.openxmlformats.org/officeDocument/2006/relationships" id="262" r:id="Rf91acd94108d48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49ba762424cd7" /><Relationship Type="http://schemas.openxmlformats.org/officeDocument/2006/relationships/slide" Target="/ppt/slides/slide1.xml" Id="R0462fe28f48a4d28" /><Relationship Type="http://schemas.openxmlformats.org/officeDocument/2006/relationships/slide" Target="/ppt/slides/slide2.xml" Id="R5da36e35f2004498" /><Relationship Type="http://schemas.openxmlformats.org/officeDocument/2006/relationships/slide" Target="/ppt/slides/slide3.xml" Id="R45700d54a2654379" /><Relationship Type="http://schemas.openxmlformats.org/officeDocument/2006/relationships/slide" Target="/ppt/slides/slide4.xml" Id="R60ad7f50855b4932" /><Relationship Type="http://schemas.openxmlformats.org/officeDocument/2006/relationships/slide" Target="/ppt/slides/slide5.xml" Id="Rcceaf06452cb4d9a" /><Relationship Type="http://schemas.openxmlformats.org/officeDocument/2006/relationships/slide" Target="/ppt/slides/slide6.xml" Id="R31eeb393b5ca4dee" /><Relationship Type="http://schemas.openxmlformats.org/officeDocument/2006/relationships/slide" Target="/ppt/slides/slide7.xml" Id="Rf91acd94108d48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2bd4b343f54d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570f5dd7940df" /><Relationship Type="http://schemas.openxmlformats.org/officeDocument/2006/relationships/theme" Target="/ppt/slideMasters/theme/theme1.xml" Id="Rffc4a54dc61444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4570f5dd7940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6043183f346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b9f6c90f943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c34f004924e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070dfec3f4d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285add40648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3c56cc86f40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89c4e7c0f43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VICAMA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−44 504 000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669 880 000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1 575 173 000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CHAMP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VIHECA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KAMUL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831 982 942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