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0f8225c48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42a258e304107"/>
  </p:sldMasterIdLst>
  <p:sldIdLst>
    <p:sldId xmlns:r="http://schemas.openxmlformats.org/officeDocument/2006/relationships" id="256" r:id="R2b7d44c072c741e5"/>
    <p:sldId xmlns:r="http://schemas.openxmlformats.org/officeDocument/2006/relationships" id="257" r:id="R25cfcf7535334c98"/>
    <p:sldId xmlns:r="http://schemas.openxmlformats.org/officeDocument/2006/relationships" id="258" r:id="R2bc8ea0110c74d70"/>
    <p:sldId xmlns:r="http://schemas.openxmlformats.org/officeDocument/2006/relationships" id="259" r:id="R6b355a070af34f0a"/>
    <p:sldId xmlns:r="http://schemas.openxmlformats.org/officeDocument/2006/relationships" id="260" r:id="Rabfdc0c93ebc4b0b"/>
    <p:sldId xmlns:r="http://schemas.openxmlformats.org/officeDocument/2006/relationships" id="261" r:id="Rdb0776691d674c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42a258e304107" /><Relationship Type="http://schemas.openxmlformats.org/officeDocument/2006/relationships/slide" Target="/ppt/slides/slide1.xml" Id="R2b7d44c072c741e5" /><Relationship Type="http://schemas.openxmlformats.org/officeDocument/2006/relationships/slide" Target="/ppt/slides/slide2.xml" Id="R25cfcf7535334c98" /><Relationship Type="http://schemas.openxmlformats.org/officeDocument/2006/relationships/slide" Target="/ppt/slides/slide3.xml" Id="R2bc8ea0110c74d70" /><Relationship Type="http://schemas.openxmlformats.org/officeDocument/2006/relationships/slide" Target="/ppt/slides/slide4.xml" Id="R6b355a070af34f0a" /><Relationship Type="http://schemas.openxmlformats.org/officeDocument/2006/relationships/slide" Target="/ppt/slides/slide5.xml" Id="Rabfdc0c93ebc4b0b" /><Relationship Type="http://schemas.openxmlformats.org/officeDocument/2006/relationships/slide" Target="/ppt/slides/slide6.xml" Id="Rdb0776691d674c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aaa7e928e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2dfb143941ab" /><Relationship Type="http://schemas.openxmlformats.org/officeDocument/2006/relationships/theme" Target="/ppt/slideMasters/theme/theme1.xml" Id="R66d72ec230e0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fb2dfb1439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f78b19703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f01edf0db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76679991749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d74832b7147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dbb4b6a8f4c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d83ac77d1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