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99bb84524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be5a0d0f34977"/>
  </p:sldMasterIdLst>
  <p:sldIdLst>
    <p:sldId xmlns:r="http://schemas.openxmlformats.org/officeDocument/2006/relationships" id="256" r:id="R5ce958a4b9b74794"/>
    <p:sldId xmlns:r="http://schemas.openxmlformats.org/officeDocument/2006/relationships" id="257" r:id="R5b9abe2f57954def"/>
    <p:sldId xmlns:r="http://schemas.openxmlformats.org/officeDocument/2006/relationships" id="258" r:id="Rbd396efd221b48cc"/>
    <p:sldId xmlns:r="http://schemas.openxmlformats.org/officeDocument/2006/relationships" id="259" r:id="R46b400b524fd4a2b"/>
    <p:sldId xmlns:r="http://schemas.openxmlformats.org/officeDocument/2006/relationships" id="260" r:id="Rdc3503d9405541cc"/>
    <p:sldId xmlns:r="http://schemas.openxmlformats.org/officeDocument/2006/relationships" id="261" r:id="Rbbbcdb48060a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be5a0d0f34977" /><Relationship Type="http://schemas.openxmlformats.org/officeDocument/2006/relationships/slide" Target="/ppt/slides/slide1.xml" Id="R5ce958a4b9b74794" /><Relationship Type="http://schemas.openxmlformats.org/officeDocument/2006/relationships/slide" Target="/ppt/slides/slide2.xml" Id="R5b9abe2f57954def" /><Relationship Type="http://schemas.openxmlformats.org/officeDocument/2006/relationships/slide" Target="/ppt/slides/slide3.xml" Id="Rbd396efd221b48cc" /><Relationship Type="http://schemas.openxmlformats.org/officeDocument/2006/relationships/slide" Target="/ppt/slides/slide4.xml" Id="R46b400b524fd4a2b" /><Relationship Type="http://schemas.openxmlformats.org/officeDocument/2006/relationships/slide" Target="/ppt/slides/slide5.xml" Id="Rdc3503d9405541cc" /><Relationship Type="http://schemas.openxmlformats.org/officeDocument/2006/relationships/slide" Target="/ppt/slides/slide6.xml" Id="Rbbbcdb48060a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075917d2d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1f69dfed48b7" /><Relationship Type="http://schemas.openxmlformats.org/officeDocument/2006/relationships/theme" Target="/ppt/slideMasters/theme/theme1.xml" Id="R5725a8496c4c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b1f69dfed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ff84ec0a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020173e5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b6228f48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ed3bcfa3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d9eb3eeb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e012e264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