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7d9d5c9e234e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bf95c25a514ef9"/>
  </p:sldMasterIdLst>
  <p:sldIdLst>
    <p:sldId xmlns:r="http://schemas.openxmlformats.org/officeDocument/2006/relationships" id="256" r:id="R8aeabdb5fd114f6f"/>
    <p:sldId xmlns:r="http://schemas.openxmlformats.org/officeDocument/2006/relationships" id="257" r:id="R2f915f990e5448fb"/>
    <p:sldId xmlns:r="http://schemas.openxmlformats.org/officeDocument/2006/relationships" id="258" r:id="Re11f2c42c9c8416e"/>
    <p:sldId xmlns:r="http://schemas.openxmlformats.org/officeDocument/2006/relationships" id="259" r:id="R2add8f17f31f479d"/>
    <p:sldId xmlns:r="http://schemas.openxmlformats.org/officeDocument/2006/relationships" id="260" r:id="Rde05f238f5a14c61"/>
    <p:sldId xmlns:r="http://schemas.openxmlformats.org/officeDocument/2006/relationships" id="261" r:id="R784261c428224f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bf95c25a514ef9" /><Relationship Type="http://schemas.openxmlformats.org/officeDocument/2006/relationships/slide" Target="/ppt/slides/slide1.xml" Id="R8aeabdb5fd114f6f" /><Relationship Type="http://schemas.openxmlformats.org/officeDocument/2006/relationships/slide" Target="/ppt/slides/slide2.xml" Id="R2f915f990e5448fb" /><Relationship Type="http://schemas.openxmlformats.org/officeDocument/2006/relationships/slide" Target="/ppt/slides/slide3.xml" Id="Re11f2c42c9c8416e" /><Relationship Type="http://schemas.openxmlformats.org/officeDocument/2006/relationships/slide" Target="/ppt/slides/slide4.xml" Id="R2add8f17f31f479d" /><Relationship Type="http://schemas.openxmlformats.org/officeDocument/2006/relationships/slide" Target="/ppt/slides/slide5.xml" Id="Rde05f238f5a14c61" /><Relationship Type="http://schemas.openxmlformats.org/officeDocument/2006/relationships/slide" Target="/ppt/slides/slide6.xml" Id="R784261c428224f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c4674fd0b845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34d0b944c4c13" /><Relationship Type="http://schemas.openxmlformats.org/officeDocument/2006/relationships/theme" Target="/ppt/slideMasters/theme/theme1.xml" Id="Rb31ca1c5ff714c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a34d0b944c4c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bdf6b95a145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be447c0eb44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a7c9b80df49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054a53c3b46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23d68dd514b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7fea0b31049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STORMO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Bytesteinen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831 797 622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