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204a9fbe2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bf39916824253"/>
  </p:sldMasterIdLst>
  <p:sldIdLst>
    <p:sldId xmlns:r="http://schemas.openxmlformats.org/officeDocument/2006/relationships" id="256" r:id="R3cf61e9ee0e14680"/>
    <p:sldId xmlns:r="http://schemas.openxmlformats.org/officeDocument/2006/relationships" id="257" r:id="Rdfd5e70239c54080"/>
    <p:sldId xmlns:r="http://schemas.openxmlformats.org/officeDocument/2006/relationships" id="258" r:id="R88c4f4393b6f4cf3"/>
    <p:sldId xmlns:r="http://schemas.openxmlformats.org/officeDocument/2006/relationships" id="259" r:id="Rbb6e1d5ae1eb4342"/>
    <p:sldId xmlns:r="http://schemas.openxmlformats.org/officeDocument/2006/relationships" id="260" r:id="R5099cb012b3044c9"/>
    <p:sldId xmlns:r="http://schemas.openxmlformats.org/officeDocument/2006/relationships" id="261" r:id="R94e8c451121b4c82"/>
    <p:sldId xmlns:r="http://schemas.openxmlformats.org/officeDocument/2006/relationships" id="262" r:id="R0ed25bdad4df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bf39916824253" /><Relationship Type="http://schemas.openxmlformats.org/officeDocument/2006/relationships/slide" Target="/ppt/slides/slide1.xml" Id="R3cf61e9ee0e14680" /><Relationship Type="http://schemas.openxmlformats.org/officeDocument/2006/relationships/slide" Target="/ppt/slides/slide2.xml" Id="Rdfd5e70239c54080" /><Relationship Type="http://schemas.openxmlformats.org/officeDocument/2006/relationships/slide" Target="/ppt/slides/slide3.xml" Id="R88c4f4393b6f4cf3" /><Relationship Type="http://schemas.openxmlformats.org/officeDocument/2006/relationships/slide" Target="/ppt/slides/slide4.xml" Id="Rbb6e1d5ae1eb4342" /><Relationship Type="http://schemas.openxmlformats.org/officeDocument/2006/relationships/slide" Target="/ppt/slides/slide5.xml" Id="R5099cb012b3044c9" /><Relationship Type="http://schemas.openxmlformats.org/officeDocument/2006/relationships/slide" Target="/ppt/slides/slide6.xml" Id="R94e8c451121b4c82" /><Relationship Type="http://schemas.openxmlformats.org/officeDocument/2006/relationships/slide" Target="/ppt/slides/slide7.xml" Id="R0ed25bdad4df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f90854dd2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9ecb96054650" /><Relationship Type="http://schemas.openxmlformats.org/officeDocument/2006/relationships/theme" Target="/ppt/slideMasters/theme/theme1.xml" Id="R62f936f6921b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29ecb9605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30343d48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80961b44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8c2d0fc8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8f196d80f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ab7d5c33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205279c1b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acf5860c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