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deed8e674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61009e4fa4b68"/>
  </p:sldMasterIdLst>
  <p:sldIdLst>
    <p:sldId xmlns:r="http://schemas.openxmlformats.org/officeDocument/2006/relationships" id="256" r:id="Rb8033958b9004db6"/>
    <p:sldId xmlns:r="http://schemas.openxmlformats.org/officeDocument/2006/relationships" id="257" r:id="R23b39d7eef5f4f05"/>
    <p:sldId xmlns:r="http://schemas.openxmlformats.org/officeDocument/2006/relationships" id="258" r:id="R081c3801608a4945"/>
    <p:sldId xmlns:r="http://schemas.openxmlformats.org/officeDocument/2006/relationships" id="259" r:id="Ra4205f2f5e5340cc"/>
    <p:sldId xmlns:r="http://schemas.openxmlformats.org/officeDocument/2006/relationships" id="260" r:id="Rb2110f7850b94aad"/>
    <p:sldId xmlns:r="http://schemas.openxmlformats.org/officeDocument/2006/relationships" id="261" r:id="R69d801b06800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61009e4fa4b68" /><Relationship Type="http://schemas.openxmlformats.org/officeDocument/2006/relationships/slide" Target="/ppt/slides/slide1.xml" Id="Rb8033958b9004db6" /><Relationship Type="http://schemas.openxmlformats.org/officeDocument/2006/relationships/slide" Target="/ppt/slides/slide2.xml" Id="R23b39d7eef5f4f05" /><Relationship Type="http://schemas.openxmlformats.org/officeDocument/2006/relationships/slide" Target="/ppt/slides/slide3.xml" Id="R081c3801608a4945" /><Relationship Type="http://schemas.openxmlformats.org/officeDocument/2006/relationships/slide" Target="/ppt/slides/slide4.xml" Id="Ra4205f2f5e5340cc" /><Relationship Type="http://schemas.openxmlformats.org/officeDocument/2006/relationships/slide" Target="/ppt/slides/slide5.xml" Id="Rb2110f7850b94aad" /><Relationship Type="http://schemas.openxmlformats.org/officeDocument/2006/relationships/slide" Target="/ppt/slides/slide6.xml" Id="R69d801b06800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f980e109b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f7dae54f4d95" /><Relationship Type="http://schemas.openxmlformats.org/officeDocument/2006/relationships/theme" Target="/ppt/slideMasters/theme/theme1.xml" Id="R50678d31ccee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2f7dae54f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abdc5f51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48bf1870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eb91d475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43ffeed14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75df6ab7a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2284722b7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