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d1439a213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b481b4c654f62"/>
  </p:sldMasterIdLst>
  <p:sldIdLst>
    <p:sldId xmlns:r="http://schemas.openxmlformats.org/officeDocument/2006/relationships" id="256" r:id="Re5394f4c20ed4f9a"/>
    <p:sldId xmlns:r="http://schemas.openxmlformats.org/officeDocument/2006/relationships" id="257" r:id="R6b7203403f4a45aa"/>
    <p:sldId xmlns:r="http://schemas.openxmlformats.org/officeDocument/2006/relationships" id="258" r:id="R851ef1df84514d54"/>
    <p:sldId xmlns:r="http://schemas.openxmlformats.org/officeDocument/2006/relationships" id="259" r:id="R7ea9187dea3d42d2"/>
    <p:sldId xmlns:r="http://schemas.openxmlformats.org/officeDocument/2006/relationships" id="260" r:id="Rc0f1594bfd824f9f"/>
    <p:sldId xmlns:r="http://schemas.openxmlformats.org/officeDocument/2006/relationships" id="261" r:id="R63908a6e628b4c3d"/>
    <p:sldId xmlns:r="http://schemas.openxmlformats.org/officeDocument/2006/relationships" id="262" r:id="Rb801982f7985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b481b4c654f62" /><Relationship Type="http://schemas.openxmlformats.org/officeDocument/2006/relationships/slide" Target="/ppt/slides/slide1.xml" Id="Re5394f4c20ed4f9a" /><Relationship Type="http://schemas.openxmlformats.org/officeDocument/2006/relationships/slide" Target="/ppt/slides/slide2.xml" Id="R6b7203403f4a45aa" /><Relationship Type="http://schemas.openxmlformats.org/officeDocument/2006/relationships/slide" Target="/ppt/slides/slide3.xml" Id="R851ef1df84514d54" /><Relationship Type="http://schemas.openxmlformats.org/officeDocument/2006/relationships/slide" Target="/ppt/slides/slide4.xml" Id="R7ea9187dea3d42d2" /><Relationship Type="http://schemas.openxmlformats.org/officeDocument/2006/relationships/slide" Target="/ppt/slides/slide5.xml" Id="Rc0f1594bfd824f9f" /><Relationship Type="http://schemas.openxmlformats.org/officeDocument/2006/relationships/slide" Target="/ppt/slides/slide6.xml" Id="R63908a6e628b4c3d" /><Relationship Type="http://schemas.openxmlformats.org/officeDocument/2006/relationships/slide" Target="/ppt/slides/slide7.xml" Id="Rb801982f7985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833da7810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4ac32facb4138" /><Relationship Type="http://schemas.openxmlformats.org/officeDocument/2006/relationships/theme" Target="/ppt/slideMasters/theme/theme1.xml" Id="Rc7409872ab41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4ac32facb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614e3053b4c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55feefc3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210ec62a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c42f52c2f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a1e05564a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3ec90a04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4750b713c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