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74b3e9468a48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713ee18b7d4b98"/>
  </p:sldMasterIdLst>
  <p:sldIdLst>
    <p:sldId xmlns:r="http://schemas.openxmlformats.org/officeDocument/2006/relationships" id="256" r:id="R8e0df65c15254273"/>
    <p:sldId xmlns:r="http://schemas.openxmlformats.org/officeDocument/2006/relationships" id="257" r:id="R733df1647d234522"/>
    <p:sldId xmlns:r="http://schemas.openxmlformats.org/officeDocument/2006/relationships" id="258" r:id="Rd821c8881ef746c2"/>
    <p:sldId xmlns:r="http://schemas.openxmlformats.org/officeDocument/2006/relationships" id="259" r:id="Rf11640ef68d943be"/>
    <p:sldId xmlns:r="http://schemas.openxmlformats.org/officeDocument/2006/relationships" id="260" r:id="R617b83a40d2a491d"/>
    <p:sldId xmlns:r="http://schemas.openxmlformats.org/officeDocument/2006/relationships" id="261" r:id="Rf53bc573d7af4e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713ee18b7d4b98" /><Relationship Type="http://schemas.openxmlformats.org/officeDocument/2006/relationships/slide" Target="/ppt/slides/slide1.xml" Id="R8e0df65c15254273" /><Relationship Type="http://schemas.openxmlformats.org/officeDocument/2006/relationships/slide" Target="/ppt/slides/slide2.xml" Id="R733df1647d234522" /><Relationship Type="http://schemas.openxmlformats.org/officeDocument/2006/relationships/slide" Target="/ppt/slides/slide3.xml" Id="Rd821c8881ef746c2" /><Relationship Type="http://schemas.openxmlformats.org/officeDocument/2006/relationships/slide" Target="/ppt/slides/slide4.xml" Id="Rf11640ef68d943be" /><Relationship Type="http://schemas.openxmlformats.org/officeDocument/2006/relationships/slide" Target="/ppt/slides/slide5.xml" Id="R617b83a40d2a491d" /><Relationship Type="http://schemas.openxmlformats.org/officeDocument/2006/relationships/slide" Target="/ppt/slides/slide6.xml" Id="Rf53bc573d7af4e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40ddd7d70341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4f25f43c184af1" /><Relationship Type="http://schemas.openxmlformats.org/officeDocument/2006/relationships/theme" Target="/ppt/slideMasters/theme/theme1.xml" Id="Rd3da18d1c5de42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4f25f43c184a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674b4b37b644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c0dc5d56964d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45c8314f304b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3df525913e4d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3d8a5b42f448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a172fcb62c44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KAONI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Øie Nilsen, Kingos 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831 755 512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