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8085d2752741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78a6877e844d46"/>
  </p:sldMasterIdLst>
  <p:sldIdLst>
    <p:sldId xmlns:r="http://schemas.openxmlformats.org/officeDocument/2006/relationships" id="256" r:id="Rec32f3f93463432c"/>
    <p:sldId xmlns:r="http://schemas.openxmlformats.org/officeDocument/2006/relationships" id="257" r:id="R20a82b99937b49ac"/>
    <p:sldId xmlns:r="http://schemas.openxmlformats.org/officeDocument/2006/relationships" id="258" r:id="Re63b87fa87d34575"/>
    <p:sldId xmlns:r="http://schemas.openxmlformats.org/officeDocument/2006/relationships" id="259" r:id="R6aaf29e7da3a450a"/>
    <p:sldId xmlns:r="http://schemas.openxmlformats.org/officeDocument/2006/relationships" id="260" r:id="R2d1a76b584ac4096"/>
    <p:sldId xmlns:r="http://schemas.openxmlformats.org/officeDocument/2006/relationships" id="261" r:id="Rca129f4a6e844daf"/>
    <p:sldId xmlns:r="http://schemas.openxmlformats.org/officeDocument/2006/relationships" id="262" r:id="R4d757dc194f849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78a6877e844d46" /><Relationship Type="http://schemas.openxmlformats.org/officeDocument/2006/relationships/slide" Target="/ppt/slides/slide1.xml" Id="Rec32f3f93463432c" /><Relationship Type="http://schemas.openxmlformats.org/officeDocument/2006/relationships/slide" Target="/ppt/slides/slide2.xml" Id="R20a82b99937b49ac" /><Relationship Type="http://schemas.openxmlformats.org/officeDocument/2006/relationships/slide" Target="/ppt/slides/slide3.xml" Id="Re63b87fa87d34575" /><Relationship Type="http://schemas.openxmlformats.org/officeDocument/2006/relationships/slide" Target="/ppt/slides/slide4.xml" Id="R6aaf29e7da3a450a" /><Relationship Type="http://schemas.openxmlformats.org/officeDocument/2006/relationships/slide" Target="/ppt/slides/slide5.xml" Id="R2d1a76b584ac4096" /><Relationship Type="http://schemas.openxmlformats.org/officeDocument/2006/relationships/slide" Target="/ppt/slides/slide6.xml" Id="Rca129f4a6e844daf" /><Relationship Type="http://schemas.openxmlformats.org/officeDocument/2006/relationships/slide" Target="/ppt/slides/slide7.xml" Id="R4d757dc194f849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b29aaafdb643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52e3e9d684980" /><Relationship Type="http://schemas.openxmlformats.org/officeDocument/2006/relationships/theme" Target="/ppt/slideMasters/theme/theme1.xml" Id="Rc7d57873fd2e47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152e3e9d6849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917b58bb14c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11f79d57c48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e139cf8d242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fcb04bff344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97732002c49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5ac3e468242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7825c706642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FIOL DEMETER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FIOL DEMETER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106 888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176 966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182 116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OLE-PETTER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Riisløkka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1614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831 728 272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