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31be4e5497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428557a134ccc"/>
  </p:sldMasterIdLst>
  <p:sldIdLst>
    <p:sldId xmlns:r="http://schemas.openxmlformats.org/officeDocument/2006/relationships" id="256" r:id="R4bbbf530220c4608"/>
    <p:sldId xmlns:r="http://schemas.openxmlformats.org/officeDocument/2006/relationships" id="257" r:id="Rab7a6582cb1c486f"/>
    <p:sldId xmlns:r="http://schemas.openxmlformats.org/officeDocument/2006/relationships" id="258" r:id="R623d07a08e1d4182"/>
    <p:sldId xmlns:r="http://schemas.openxmlformats.org/officeDocument/2006/relationships" id="259" r:id="R63ee07f65151469d"/>
    <p:sldId xmlns:r="http://schemas.openxmlformats.org/officeDocument/2006/relationships" id="260" r:id="Rf7a6d865cbb5463c"/>
    <p:sldId xmlns:r="http://schemas.openxmlformats.org/officeDocument/2006/relationships" id="261" r:id="Rce06795e19d8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428557a134ccc" /><Relationship Type="http://schemas.openxmlformats.org/officeDocument/2006/relationships/slide" Target="/ppt/slides/slide1.xml" Id="R4bbbf530220c4608" /><Relationship Type="http://schemas.openxmlformats.org/officeDocument/2006/relationships/slide" Target="/ppt/slides/slide2.xml" Id="Rab7a6582cb1c486f" /><Relationship Type="http://schemas.openxmlformats.org/officeDocument/2006/relationships/slide" Target="/ppt/slides/slide3.xml" Id="R623d07a08e1d4182" /><Relationship Type="http://schemas.openxmlformats.org/officeDocument/2006/relationships/slide" Target="/ppt/slides/slide4.xml" Id="R63ee07f65151469d" /><Relationship Type="http://schemas.openxmlformats.org/officeDocument/2006/relationships/slide" Target="/ppt/slides/slide5.xml" Id="Rf7a6d865cbb5463c" /><Relationship Type="http://schemas.openxmlformats.org/officeDocument/2006/relationships/slide" Target="/ppt/slides/slide6.xml" Id="Rce06795e19d8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8eb95572b41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c255f395e41a5" /><Relationship Type="http://schemas.openxmlformats.org/officeDocument/2006/relationships/theme" Target="/ppt/slideMasters/theme/theme1.xml" Id="R88d82e216b9a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ac255f395e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a7ad2d830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8f92151ee45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b6ba4a5de4e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045cf4ceb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8fbcfa48a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bb916c8d3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