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6ea34536d914c8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5221b8628d143a9"/>
  </p:sldMasterIdLst>
  <p:sldIdLst>
    <p:sldId xmlns:r="http://schemas.openxmlformats.org/officeDocument/2006/relationships" id="256" r:id="R96cf3f6299664d50"/>
    <p:sldId xmlns:r="http://schemas.openxmlformats.org/officeDocument/2006/relationships" id="257" r:id="Re2c104b859c646bf"/>
    <p:sldId xmlns:r="http://schemas.openxmlformats.org/officeDocument/2006/relationships" id="258" r:id="Re4d1e3b2afb64e84"/>
    <p:sldId xmlns:r="http://schemas.openxmlformats.org/officeDocument/2006/relationships" id="259" r:id="R3a9da869e6174ee6"/>
    <p:sldId xmlns:r="http://schemas.openxmlformats.org/officeDocument/2006/relationships" id="260" r:id="R513e7cea9a8d496b"/>
    <p:sldId xmlns:r="http://schemas.openxmlformats.org/officeDocument/2006/relationships" id="261" r:id="R12840ecff90e4b3d"/>
    <p:sldId xmlns:r="http://schemas.openxmlformats.org/officeDocument/2006/relationships" id="262" r:id="Rd91450923e67484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221b8628d143a9" /><Relationship Type="http://schemas.openxmlformats.org/officeDocument/2006/relationships/slide" Target="/ppt/slides/slide1.xml" Id="R96cf3f6299664d50" /><Relationship Type="http://schemas.openxmlformats.org/officeDocument/2006/relationships/slide" Target="/ppt/slides/slide2.xml" Id="Re2c104b859c646bf" /><Relationship Type="http://schemas.openxmlformats.org/officeDocument/2006/relationships/slide" Target="/ppt/slides/slide3.xml" Id="Re4d1e3b2afb64e84" /><Relationship Type="http://schemas.openxmlformats.org/officeDocument/2006/relationships/slide" Target="/ppt/slides/slide4.xml" Id="R3a9da869e6174ee6" /><Relationship Type="http://schemas.openxmlformats.org/officeDocument/2006/relationships/slide" Target="/ppt/slides/slide5.xml" Id="R513e7cea9a8d496b" /><Relationship Type="http://schemas.openxmlformats.org/officeDocument/2006/relationships/slide" Target="/ppt/slides/slide6.xml" Id="R12840ecff90e4b3d" /><Relationship Type="http://schemas.openxmlformats.org/officeDocument/2006/relationships/slide" Target="/ppt/slides/slide7.xml" Id="Rd91450923e67484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79b5f715b9471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cf28905c194154" /><Relationship Type="http://schemas.openxmlformats.org/officeDocument/2006/relationships/theme" Target="/ppt/slideMasters/theme/theme1.xml" Id="Rbfe55194e5b3420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ccf28905c19415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2e4137664c40d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79636583d6404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5fd6b58c9f46c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f4ee0877a44b2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0958c30fc9406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938045eede4f2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79065a6a594ea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M&amp;V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M&amp;V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M&amp;V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M&amp;V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M&amp;V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M&amp;V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−124 371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950 600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698 660 540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1 293 232 430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M&amp;V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VICONDID AS  –  79,6 %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MARIANNE ULRICHSEN  –  20,4 %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M&amp;V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Tjuvholmen allé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831 722 282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M&amp;V HOLDING AS</a:t>
            </a:r>
          </a:p>
        </p:txBody>
      </p:sp>
    </p:spTree>
  </p:cSld>
  <p:clrMapOvr>
    <a:masterClrMapping xmlns:a="http://schemas.openxmlformats.org/drawingml/2006/main"/>
  </p:clrMapOvr>
</p:sld>
</file>