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4d51d6e2a144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ba34efdaff44a9"/>
  </p:sldMasterIdLst>
  <p:sldIdLst>
    <p:sldId xmlns:r="http://schemas.openxmlformats.org/officeDocument/2006/relationships" id="256" r:id="Recf0f5a0e7f14a5e"/>
    <p:sldId xmlns:r="http://schemas.openxmlformats.org/officeDocument/2006/relationships" id="257" r:id="Rd8b264ff0a9448c3"/>
    <p:sldId xmlns:r="http://schemas.openxmlformats.org/officeDocument/2006/relationships" id="258" r:id="Rc7aeaabbea974116"/>
    <p:sldId xmlns:r="http://schemas.openxmlformats.org/officeDocument/2006/relationships" id="259" r:id="Rd2cd5d11fdc9491b"/>
    <p:sldId xmlns:r="http://schemas.openxmlformats.org/officeDocument/2006/relationships" id="260" r:id="R9b6b18a1cbf14d52"/>
    <p:sldId xmlns:r="http://schemas.openxmlformats.org/officeDocument/2006/relationships" id="261" r:id="Rdd1e1a5d895149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ba34efdaff44a9" /><Relationship Type="http://schemas.openxmlformats.org/officeDocument/2006/relationships/slide" Target="/ppt/slides/slide1.xml" Id="Recf0f5a0e7f14a5e" /><Relationship Type="http://schemas.openxmlformats.org/officeDocument/2006/relationships/slide" Target="/ppt/slides/slide2.xml" Id="Rd8b264ff0a9448c3" /><Relationship Type="http://schemas.openxmlformats.org/officeDocument/2006/relationships/slide" Target="/ppt/slides/slide3.xml" Id="Rc7aeaabbea974116" /><Relationship Type="http://schemas.openxmlformats.org/officeDocument/2006/relationships/slide" Target="/ppt/slides/slide4.xml" Id="Rd2cd5d11fdc9491b" /><Relationship Type="http://schemas.openxmlformats.org/officeDocument/2006/relationships/slide" Target="/ppt/slides/slide5.xml" Id="R9b6b18a1cbf14d52" /><Relationship Type="http://schemas.openxmlformats.org/officeDocument/2006/relationships/slide" Target="/ppt/slides/slide6.xml" Id="Rdd1e1a5d895149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77ac911db43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33c57fa094eb9" /><Relationship Type="http://schemas.openxmlformats.org/officeDocument/2006/relationships/theme" Target="/ppt/slideMasters/theme/theme1.xml" Id="Re2be804f24de4a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d33c57fa094e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d0b6706574c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2ea51ac9241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3514eaa4748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36bfe6fcb4e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8a2234a5245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f28de1a4940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