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9d12b9e2d144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5da43b356646b5"/>
  </p:sldMasterIdLst>
  <p:sldIdLst>
    <p:sldId xmlns:r="http://schemas.openxmlformats.org/officeDocument/2006/relationships" id="256" r:id="Rc48622ced3b04fb0"/>
    <p:sldId xmlns:r="http://schemas.openxmlformats.org/officeDocument/2006/relationships" id="257" r:id="R771dfc13d0e5457a"/>
    <p:sldId xmlns:r="http://schemas.openxmlformats.org/officeDocument/2006/relationships" id="258" r:id="R59804de9e2ca47e4"/>
    <p:sldId xmlns:r="http://schemas.openxmlformats.org/officeDocument/2006/relationships" id="259" r:id="R871e73dc1aec48b7"/>
    <p:sldId xmlns:r="http://schemas.openxmlformats.org/officeDocument/2006/relationships" id="260" r:id="R66a3b0728a814c5d"/>
    <p:sldId xmlns:r="http://schemas.openxmlformats.org/officeDocument/2006/relationships" id="261" r:id="R5ce3d5dcbcac41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da43b356646b5" /><Relationship Type="http://schemas.openxmlformats.org/officeDocument/2006/relationships/slide" Target="/ppt/slides/slide1.xml" Id="Rc48622ced3b04fb0" /><Relationship Type="http://schemas.openxmlformats.org/officeDocument/2006/relationships/slide" Target="/ppt/slides/slide2.xml" Id="R771dfc13d0e5457a" /><Relationship Type="http://schemas.openxmlformats.org/officeDocument/2006/relationships/slide" Target="/ppt/slides/slide3.xml" Id="R59804de9e2ca47e4" /><Relationship Type="http://schemas.openxmlformats.org/officeDocument/2006/relationships/slide" Target="/ppt/slides/slide4.xml" Id="R871e73dc1aec48b7" /><Relationship Type="http://schemas.openxmlformats.org/officeDocument/2006/relationships/slide" Target="/ppt/slides/slide5.xml" Id="R66a3b0728a814c5d" /><Relationship Type="http://schemas.openxmlformats.org/officeDocument/2006/relationships/slide" Target="/ppt/slides/slide6.xml" Id="R5ce3d5dcbcac41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e427b46f9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b8254ce824f22" /><Relationship Type="http://schemas.openxmlformats.org/officeDocument/2006/relationships/theme" Target="/ppt/slideMasters/theme/theme1.xml" Id="R75d5d4bf578544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4b8254ce824f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4ee67da1241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9279f3fa548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33c69fcb1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8acc3b87747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9bfa822f2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30b1340f643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TTR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