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89e188dbc46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0f4c1bab8d4151"/>
  </p:sldMasterIdLst>
  <p:sldIdLst>
    <p:sldId xmlns:r="http://schemas.openxmlformats.org/officeDocument/2006/relationships" id="256" r:id="Ra1a55f89c2d04eb6"/>
    <p:sldId xmlns:r="http://schemas.openxmlformats.org/officeDocument/2006/relationships" id="257" r:id="R667edaf13c094888"/>
    <p:sldId xmlns:r="http://schemas.openxmlformats.org/officeDocument/2006/relationships" id="258" r:id="R02728a2aa2694e49"/>
    <p:sldId xmlns:r="http://schemas.openxmlformats.org/officeDocument/2006/relationships" id="259" r:id="R3c178d2830dc4f9c"/>
    <p:sldId xmlns:r="http://schemas.openxmlformats.org/officeDocument/2006/relationships" id="260" r:id="R4999ba6d94b94396"/>
    <p:sldId xmlns:r="http://schemas.openxmlformats.org/officeDocument/2006/relationships" id="261" r:id="R579158caaa764918"/>
    <p:sldId xmlns:r="http://schemas.openxmlformats.org/officeDocument/2006/relationships" id="262" r:id="R5a26be32ead5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0f4c1bab8d4151" /><Relationship Type="http://schemas.openxmlformats.org/officeDocument/2006/relationships/slide" Target="/ppt/slides/slide1.xml" Id="Ra1a55f89c2d04eb6" /><Relationship Type="http://schemas.openxmlformats.org/officeDocument/2006/relationships/slide" Target="/ppt/slides/slide2.xml" Id="R667edaf13c094888" /><Relationship Type="http://schemas.openxmlformats.org/officeDocument/2006/relationships/slide" Target="/ppt/slides/slide3.xml" Id="R02728a2aa2694e49" /><Relationship Type="http://schemas.openxmlformats.org/officeDocument/2006/relationships/slide" Target="/ppt/slides/slide4.xml" Id="R3c178d2830dc4f9c" /><Relationship Type="http://schemas.openxmlformats.org/officeDocument/2006/relationships/slide" Target="/ppt/slides/slide5.xml" Id="R4999ba6d94b94396" /><Relationship Type="http://schemas.openxmlformats.org/officeDocument/2006/relationships/slide" Target="/ppt/slides/slide6.xml" Id="R579158caaa764918" /><Relationship Type="http://schemas.openxmlformats.org/officeDocument/2006/relationships/slide" Target="/ppt/slides/slide7.xml" Id="R5a26be32ead5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8ae8f9a0341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e0145f824607" /><Relationship Type="http://schemas.openxmlformats.org/officeDocument/2006/relationships/theme" Target="/ppt/slideMasters/theme/theme1.xml" Id="R9400ae68577b4b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17e0145f8246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96b4ed17649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1a4e0c6994c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8ce73e9c5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25037b82f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4eeb310ab40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538ada98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75ead7612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