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7a8552aff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97cfee37e4e8d"/>
  </p:sldMasterIdLst>
  <p:sldIdLst>
    <p:sldId xmlns:r="http://schemas.openxmlformats.org/officeDocument/2006/relationships" id="256" r:id="R17c69556c16940a6"/>
    <p:sldId xmlns:r="http://schemas.openxmlformats.org/officeDocument/2006/relationships" id="257" r:id="R934087af6188443c"/>
    <p:sldId xmlns:r="http://schemas.openxmlformats.org/officeDocument/2006/relationships" id="258" r:id="R98053ceeb19f484f"/>
    <p:sldId xmlns:r="http://schemas.openxmlformats.org/officeDocument/2006/relationships" id="259" r:id="R84333992491c49f2"/>
    <p:sldId xmlns:r="http://schemas.openxmlformats.org/officeDocument/2006/relationships" id="260" r:id="Rf5bb5889c3f9400b"/>
    <p:sldId xmlns:r="http://schemas.openxmlformats.org/officeDocument/2006/relationships" id="261" r:id="R54c3f18a3a7449e4"/>
    <p:sldId xmlns:r="http://schemas.openxmlformats.org/officeDocument/2006/relationships" id="262" r:id="Ra3b3b497798d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97cfee37e4e8d" /><Relationship Type="http://schemas.openxmlformats.org/officeDocument/2006/relationships/slide" Target="/ppt/slides/slide1.xml" Id="R17c69556c16940a6" /><Relationship Type="http://schemas.openxmlformats.org/officeDocument/2006/relationships/slide" Target="/ppt/slides/slide2.xml" Id="R934087af6188443c" /><Relationship Type="http://schemas.openxmlformats.org/officeDocument/2006/relationships/slide" Target="/ppt/slides/slide3.xml" Id="R98053ceeb19f484f" /><Relationship Type="http://schemas.openxmlformats.org/officeDocument/2006/relationships/slide" Target="/ppt/slides/slide4.xml" Id="R84333992491c49f2" /><Relationship Type="http://schemas.openxmlformats.org/officeDocument/2006/relationships/slide" Target="/ppt/slides/slide5.xml" Id="Rf5bb5889c3f9400b" /><Relationship Type="http://schemas.openxmlformats.org/officeDocument/2006/relationships/slide" Target="/ppt/slides/slide6.xml" Id="R54c3f18a3a7449e4" /><Relationship Type="http://schemas.openxmlformats.org/officeDocument/2006/relationships/slide" Target="/ppt/slides/slide7.xml" Id="Ra3b3b497798d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b725331f5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b8525a94c4485" /><Relationship Type="http://schemas.openxmlformats.org/officeDocument/2006/relationships/theme" Target="/ppt/slideMasters/theme/theme1.xml" Id="R489c8fb73753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b8525a94c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cf750636947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c8ccb9859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eb77617747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a839c3645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84a565d86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1967346a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964818468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KIRKØY HOLDING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3 848 127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4 205 255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GJØLBERG ASBJØRNSEN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ASBJØRNSEN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Edholmen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831 206 152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