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037c33b34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36f8d23cd45f9"/>
  </p:sldMasterIdLst>
  <p:sldIdLst>
    <p:sldId xmlns:r="http://schemas.openxmlformats.org/officeDocument/2006/relationships" id="256" r:id="Rb5166526467f4e72"/>
    <p:sldId xmlns:r="http://schemas.openxmlformats.org/officeDocument/2006/relationships" id="257" r:id="R4f6b3e760a1b4e6b"/>
    <p:sldId xmlns:r="http://schemas.openxmlformats.org/officeDocument/2006/relationships" id="258" r:id="Rcc49f0224786449b"/>
    <p:sldId xmlns:r="http://schemas.openxmlformats.org/officeDocument/2006/relationships" id="259" r:id="Re9ac5b84079545c5"/>
    <p:sldId xmlns:r="http://schemas.openxmlformats.org/officeDocument/2006/relationships" id="260" r:id="Rdf4af9b8ebe34485"/>
    <p:sldId xmlns:r="http://schemas.openxmlformats.org/officeDocument/2006/relationships" id="261" r:id="R13b5983e9f264385"/>
    <p:sldId xmlns:r="http://schemas.openxmlformats.org/officeDocument/2006/relationships" id="262" r:id="R90bdfcf63760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36f8d23cd45f9" /><Relationship Type="http://schemas.openxmlformats.org/officeDocument/2006/relationships/slide" Target="/ppt/slides/slide1.xml" Id="Rb5166526467f4e72" /><Relationship Type="http://schemas.openxmlformats.org/officeDocument/2006/relationships/slide" Target="/ppt/slides/slide2.xml" Id="R4f6b3e760a1b4e6b" /><Relationship Type="http://schemas.openxmlformats.org/officeDocument/2006/relationships/slide" Target="/ppt/slides/slide3.xml" Id="Rcc49f0224786449b" /><Relationship Type="http://schemas.openxmlformats.org/officeDocument/2006/relationships/slide" Target="/ppt/slides/slide4.xml" Id="Re9ac5b84079545c5" /><Relationship Type="http://schemas.openxmlformats.org/officeDocument/2006/relationships/slide" Target="/ppt/slides/slide5.xml" Id="Rdf4af9b8ebe34485" /><Relationship Type="http://schemas.openxmlformats.org/officeDocument/2006/relationships/slide" Target="/ppt/slides/slide6.xml" Id="R13b5983e9f264385" /><Relationship Type="http://schemas.openxmlformats.org/officeDocument/2006/relationships/slide" Target="/ppt/slides/slide7.xml" Id="R90bdfcf63760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acfda5f99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963d5b9d40cb" /><Relationship Type="http://schemas.openxmlformats.org/officeDocument/2006/relationships/theme" Target="/ppt/slideMasters/theme/theme1.xml" Id="Rd57ab4e0deee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4963d5b9d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299ba7e8f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9f28f20db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b99cf8a4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0a8b5b15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3cc421f0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1cba3da8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01e88cff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