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0485c69f94f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6b2ce6afb42e0"/>
  </p:sldMasterIdLst>
  <p:sldIdLst>
    <p:sldId xmlns:r="http://schemas.openxmlformats.org/officeDocument/2006/relationships" id="256" r:id="Rd241ff6a10314590"/>
    <p:sldId xmlns:r="http://schemas.openxmlformats.org/officeDocument/2006/relationships" id="257" r:id="Ra98209867e4741e2"/>
    <p:sldId xmlns:r="http://schemas.openxmlformats.org/officeDocument/2006/relationships" id="258" r:id="R6d285a767c2d4643"/>
    <p:sldId xmlns:r="http://schemas.openxmlformats.org/officeDocument/2006/relationships" id="259" r:id="R404050c66779454b"/>
    <p:sldId xmlns:r="http://schemas.openxmlformats.org/officeDocument/2006/relationships" id="260" r:id="R08d9dff186074994"/>
    <p:sldId xmlns:r="http://schemas.openxmlformats.org/officeDocument/2006/relationships" id="261" r:id="R764281701bd4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6b2ce6afb42e0" /><Relationship Type="http://schemas.openxmlformats.org/officeDocument/2006/relationships/slide" Target="/ppt/slides/slide1.xml" Id="Rd241ff6a10314590" /><Relationship Type="http://schemas.openxmlformats.org/officeDocument/2006/relationships/slide" Target="/ppt/slides/slide2.xml" Id="Ra98209867e4741e2" /><Relationship Type="http://schemas.openxmlformats.org/officeDocument/2006/relationships/slide" Target="/ppt/slides/slide3.xml" Id="R6d285a767c2d4643" /><Relationship Type="http://schemas.openxmlformats.org/officeDocument/2006/relationships/slide" Target="/ppt/slides/slide4.xml" Id="R404050c66779454b" /><Relationship Type="http://schemas.openxmlformats.org/officeDocument/2006/relationships/slide" Target="/ppt/slides/slide5.xml" Id="R08d9dff186074994" /><Relationship Type="http://schemas.openxmlformats.org/officeDocument/2006/relationships/slide" Target="/ppt/slides/slide6.xml" Id="R764281701bd4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312fea0af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5916fa82944c5" /><Relationship Type="http://schemas.openxmlformats.org/officeDocument/2006/relationships/theme" Target="/ppt/slideMasters/theme/theme1.xml" Id="Rb9b652c9d3f7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5916fa829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b384cee514d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04bc2dc7347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4595c83c0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da72475d9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39e7f4e8e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906c07f7c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