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286de1cd8446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e8c02aa92f4858"/>
  </p:sldMasterIdLst>
  <p:sldIdLst>
    <p:sldId xmlns:r="http://schemas.openxmlformats.org/officeDocument/2006/relationships" id="256" r:id="R4df54eba3dcd448e"/>
    <p:sldId xmlns:r="http://schemas.openxmlformats.org/officeDocument/2006/relationships" id="257" r:id="R6c97c9fb09564e49"/>
    <p:sldId xmlns:r="http://schemas.openxmlformats.org/officeDocument/2006/relationships" id="258" r:id="R7c4f42b32509427c"/>
    <p:sldId xmlns:r="http://schemas.openxmlformats.org/officeDocument/2006/relationships" id="259" r:id="Ra606a6537f4c49f6"/>
    <p:sldId xmlns:r="http://schemas.openxmlformats.org/officeDocument/2006/relationships" id="260" r:id="Rbc6794db08ae4920"/>
    <p:sldId xmlns:r="http://schemas.openxmlformats.org/officeDocument/2006/relationships" id="261" r:id="Rf3aa8d26573a4943"/>
    <p:sldId xmlns:r="http://schemas.openxmlformats.org/officeDocument/2006/relationships" id="262" r:id="Rbed3af41a5a245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e8c02aa92f4858" /><Relationship Type="http://schemas.openxmlformats.org/officeDocument/2006/relationships/slide" Target="/ppt/slides/slide1.xml" Id="R4df54eba3dcd448e" /><Relationship Type="http://schemas.openxmlformats.org/officeDocument/2006/relationships/slide" Target="/ppt/slides/slide2.xml" Id="R6c97c9fb09564e49" /><Relationship Type="http://schemas.openxmlformats.org/officeDocument/2006/relationships/slide" Target="/ppt/slides/slide3.xml" Id="R7c4f42b32509427c" /><Relationship Type="http://schemas.openxmlformats.org/officeDocument/2006/relationships/slide" Target="/ppt/slides/slide4.xml" Id="Ra606a6537f4c49f6" /><Relationship Type="http://schemas.openxmlformats.org/officeDocument/2006/relationships/slide" Target="/ppt/slides/slide5.xml" Id="Rbc6794db08ae4920" /><Relationship Type="http://schemas.openxmlformats.org/officeDocument/2006/relationships/slide" Target="/ppt/slides/slide6.xml" Id="Rf3aa8d26573a4943" /><Relationship Type="http://schemas.openxmlformats.org/officeDocument/2006/relationships/slide" Target="/ppt/slides/slide7.xml" Id="Rbed3af41a5a245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5d8cc9215f4c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a3f6c78bf4f70" /><Relationship Type="http://schemas.openxmlformats.org/officeDocument/2006/relationships/theme" Target="/ppt/slideMasters/theme/theme1.xml" Id="Rca808db18da442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5a3f6c78bf4f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a56d6a63540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94042051949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a4f12aa6448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a8f9c665642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9b69a93ab44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506224a1c40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a60ed98004b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FONDAL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FONDAL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41 915 760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41 887 182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40 808 502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266 641 304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267 776 451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446591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830 983 422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