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6c5be6539f4a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c2338336b348d6"/>
  </p:sldMasterIdLst>
  <p:sldIdLst>
    <p:sldId xmlns:r="http://schemas.openxmlformats.org/officeDocument/2006/relationships" id="256" r:id="R25ca6fe0d7694e56"/>
    <p:sldId xmlns:r="http://schemas.openxmlformats.org/officeDocument/2006/relationships" id="257" r:id="R99c6c33dbe074413"/>
    <p:sldId xmlns:r="http://schemas.openxmlformats.org/officeDocument/2006/relationships" id="258" r:id="R41dca9a6abf6490d"/>
    <p:sldId xmlns:r="http://schemas.openxmlformats.org/officeDocument/2006/relationships" id="259" r:id="R640b8c40c8a64ec4"/>
    <p:sldId xmlns:r="http://schemas.openxmlformats.org/officeDocument/2006/relationships" id="260" r:id="Rb29eae2465144385"/>
    <p:sldId xmlns:r="http://schemas.openxmlformats.org/officeDocument/2006/relationships" id="261" r:id="R9eeb1bdadd2d43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2338336b348d6" /><Relationship Type="http://schemas.openxmlformats.org/officeDocument/2006/relationships/slide" Target="/ppt/slides/slide1.xml" Id="R25ca6fe0d7694e56" /><Relationship Type="http://schemas.openxmlformats.org/officeDocument/2006/relationships/slide" Target="/ppt/slides/slide2.xml" Id="R99c6c33dbe074413" /><Relationship Type="http://schemas.openxmlformats.org/officeDocument/2006/relationships/slide" Target="/ppt/slides/slide3.xml" Id="R41dca9a6abf6490d" /><Relationship Type="http://schemas.openxmlformats.org/officeDocument/2006/relationships/slide" Target="/ppt/slides/slide4.xml" Id="R640b8c40c8a64ec4" /><Relationship Type="http://schemas.openxmlformats.org/officeDocument/2006/relationships/slide" Target="/ppt/slides/slide5.xml" Id="Rb29eae2465144385" /><Relationship Type="http://schemas.openxmlformats.org/officeDocument/2006/relationships/slide" Target="/ppt/slides/slide6.xml" Id="R9eeb1bdadd2d43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3fa0ed41f46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96a9150ae43f6" /><Relationship Type="http://schemas.openxmlformats.org/officeDocument/2006/relationships/theme" Target="/ppt/slideMasters/theme/theme1.xml" Id="R5d2c6d09533147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a96a9150ae43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0620967df44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89b4a63a741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49a9eb100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a311c3c844f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170e7fc434c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18d24194a4b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FONDAL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446591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830 983 422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