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de8d53268d47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9fb3f8dbcc4c38"/>
  </p:sldMasterIdLst>
  <p:sldIdLst>
    <p:sldId xmlns:r="http://schemas.openxmlformats.org/officeDocument/2006/relationships" id="256" r:id="R9c0d58319fcd48b1"/>
    <p:sldId xmlns:r="http://schemas.openxmlformats.org/officeDocument/2006/relationships" id="257" r:id="Rb07a202c02204891"/>
    <p:sldId xmlns:r="http://schemas.openxmlformats.org/officeDocument/2006/relationships" id="258" r:id="R4faabb2a2ca84a85"/>
    <p:sldId xmlns:r="http://schemas.openxmlformats.org/officeDocument/2006/relationships" id="259" r:id="Rd57bbb90a284475d"/>
    <p:sldId xmlns:r="http://schemas.openxmlformats.org/officeDocument/2006/relationships" id="260" r:id="R1d54fe9b60384e63"/>
    <p:sldId xmlns:r="http://schemas.openxmlformats.org/officeDocument/2006/relationships" id="261" r:id="Re79c8a15fb714e10"/>
    <p:sldId xmlns:r="http://schemas.openxmlformats.org/officeDocument/2006/relationships" id="262" r:id="Rd61f5664c8d544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fb3f8dbcc4c38" /><Relationship Type="http://schemas.openxmlformats.org/officeDocument/2006/relationships/slide" Target="/ppt/slides/slide1.xml" Id="R9c0d58319fcd48b1" /><Relationship Type="http://schemas.openxmlformats.org/officeDocument/2006/relationships/slide" Target="/ppt/slides/slide2.xml" Id="Rb07a202c02204891" /><Relationship Type="http://schemas.openxmlformats.org/officeDocument/2006/relationships/slide" Target="/ppt/slides/slide3.xml" Id="R4faabb2a2ca84a85" /><Relationship Type="http://schemas.openxmlformats.org/officeDocument/2006/relationships/slide" Target="/ppt/slides/slide4.xml" Id="Rd57bbb90a284475d" /><Relationship Type="http://schemas.openxmlformats.org/officeDocument/2006/relationships/slide" Target="/ppt/slides/slide5.xml" Id="R1d54fe9b60384e63" /><Relationship Type="http://schemas.openxmlformats.org/officeDocument/2006/relationships/slide" Target="/ppt/slides/slide6.xml" Id="Re79c8a15fb714e10" /><Relationship Type="http://schemas.openxmlformats.org/officeDocument/2006/relationships/slide" Target="/ppt/slides/slide7.xml" Id="Rd61f5664c8d544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0419db8a7443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d866f57c64936" /><Relationship Type="http://schemas.openxmlformats.org/officeDocument/2006/relationships/theme" Target="/ppt/slideMasters/theme/theme1.xml" Id="Rc4ad7976af3046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2d866f57c649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7b806e71e49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e074ef28447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9268a59e534e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4b3362602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168acfa3c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e603eee9f47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6caee87424c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INIT4U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ACCOUNTING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20 610 975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1 656 210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1 282 002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1 687 669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8 220 447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INIT4U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830 139 052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INIT4U ACCOUNTING AS</a:t>
            </a:r>
          </a:p>
        </p:txBody>
      </p:sp>
    </p:spTree>
  </p:cSld>
  <p:clrMapOvr>
    <a:masterClrMapping xmlns:a="http://schemas.openxmlformats.org/drawingml/2006/main"/>
  </p:clrMapOvr>
</p:sld>
</file>