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a7e2e2f6dd42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f848742cb046ad"/>
  </p:sldMasterIdLst>
  <p:sldIdLst>
    <p:sldId xmlns:r="http://schemas.openxmlformats.org/officeDocument/2006/relationships" id="256" r:id="R00a65ae348594f15"/>
    <p:sldId xmlns:r="http://schemas.openxmlformats.org/officeDocument/2006/relationships" id="257" r:id="Rb66f53cff47b43a2"/>
    <p:sldId xmlns:r="http://schemas.openxmlformats.org/officeDocument/2006/relationships" id="258" r:id="R01d06e21d85d4c8f"/>
    <p:sldId xmlns:r="http://schemas.openxmlformats.org/officeDocument/2006/relationships" id="259" r:id="Rf04fe5a4696c4e34"/>
    <p:sldId xmlns:r="http://schemas.openxmlformats.org/officeDocument/2006/relationships" id="260" r:id="R101d8d74e12d4d85"/>
    <p:sldId xmlns:r="http://schemas.openxmlformats.org/officeDocument/2006/relationships" id="261" r:id="Rf462b6e723d5468a"/>
    <p:sldId xmlns:r="http://schemas.openxmlformats.org/officeDocument/2006/relationships" id="262" r:id="Re94178ada65742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f848742cb046ad" /><Relationship Type="http://schemas.openxmlformats.org/officeDocument/2006/relationships/slide" Target="/ppt/slides/slide1.xml" Id="R00a65ae348594f15" /><Relationship Type="http://schemas.openxmlformats.org/officeDocument/2006/relationships/slide" Target="/ppt/slides/slide2.xml" Id="Rb66f53cff47b43a2" /><Relationship Type="http://schemas.openxmlformats.org/officeDocument/2006/relationships/slide" Target="/ppt/slides/slide3.xml" Id="R01d06e21d85d4c8f" /><Relationship Type="http://schemas.openxmlformats.org/officeDocument/2006/relationships/slide" Target="/ppt/slides/slide4.xml" Id="Rf04fe5a4696c4e34" /><Relationship Type="http://schemas.openxmlformats.org/officeDocument/2006/relationships/slide" Target="/ppt/slides/slide5.xml" Id="R101d8d74e12d4d85" /><Relationship Type="http://schemas.openxmlformats.org/officeDocument/2006/relationships/slide" Target="/ppt/slides/slide6.xml" Id="Rf462b6e723d5468a" /><Relationship Type="http://schemas.openxmlformats.org/officeDocument/2006/relationships/slide" Target="/ppt/slides/slide7.xml" Id="Re94178ada65742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8759be9b0047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431da58cae4c99" /><Relationship Type="http://schemas.openxmlformats.org/officeDocument/2006/relationships/theme" Target="/ppt/slideMasters/theme/theme1.xml" Id="R3ec5510259dd4d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431da58cae4c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77e10591be40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0933ac0db46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529ceb34ef46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bd6b8fdfb64f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b24a373e24b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719f9134604d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f9525a517540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PALIN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PALIN HOLDING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102 319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286 438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288 521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PAAL JONN MICHALOFF RISNES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PALIN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Sildreveien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9414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830 106 782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PALIN HOLDING AS</a:t>
            </a:r>
          </a:p>
        </p:txBody>
      </p:sp>
    </p:spTree>
  </p:cSld>
  <p:clrMapOvr>
    <a:masterClrMapping xmlns:a="http://schemas.openxmlformats.org/drawingml/2006/main"/>
  </p:clrMapOvr>
</p:sld>
</file>