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f2ace919e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a5084ec304b95"/>
  </p:sldMasterIdLst>
  <p:sldIdLst>
    <p:sldId xmlns:r="http://schemas.openxmlformats.org/officeDocument/2006/relationships" id="256" r:id="R4d373681e5484bed"/>
    <p:sldId xmlns:r="http://schemas.openxmlformats.org/officeDocument/2006/relationships" id="257" r:id="Rcb623fa9d9d14dca"/>
    <p:sldId xmlns:r="http://schemas.openxmlformats.org/officeDocument/2006/relationships" id="258" r:id="R8b2d1f04f7104045"/>
    <p:sldId xmlns:r="http://schemas.openxmlformats.org/officeDocument/2006/relationships" id="259" r:id="Rda776e3ce71c4237"/>
    <p:sldId xmlns:r="http://schemas.openxmlformats.org/officeDocument/2006/relationships" id="260" r:id="R255e634baf574544"/>
    <p:sldId xmlns:r="http://schemas.openxmlformats.org/officeDocument/2006/relationships" id="261" r:id="Rdb323721c3f94718"/>
    <p:sldId xmlns:r="http://schemas.openxmlformats.org/officeDocument/2006/relationships" id="262" r:id="Re3bddeb56e324e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a5084ec304b95" /><Relationship Type="http://schemas.openxmlformats.org/officeDocument/2006/relationships/slide" Target="/ppt/slides/slide1.xml" Id="R4d373681e5484bed" /><Relationship Type="http://schemas.openxmlformats.org/officeDocument/2006/relationships/slide" Target="/ppt/slides/slide2.xml" Id="Rcb623fa9d9d14dca" /><Relationship Type="http://schemas.openxmlformats.org/officeDocument/2006/relationships/slide" Target="/ppt/slides/slide3.xml" Id="R8b2d1f04f7104045" /><Relationship Type="http://schemas.openxmlformats.org/officeDocument/2006/relationships/slide" Target="/ppt/slides/slide4.xml" Id="Rda776e3ce71c4237" /><Relationship Type="http://schemas.openxmlformats.org/officeDocument/2006/relationships/slide" Target="/ppt/slides/slide5.xml" Id="R255e634baf574544" /><Relationship Type="http://schemas.openxmlformats.org/officeDocument/2006/relationships/slide" Target="/ppt/slides/slide6.xml" Id="Rdb323721c3f94718" /><Relationship Type="http://schemas.openxmlformats.org/officeDocument/2006/relationships/slide" Target="/ppt/slides/slide7.xml" Id="Re3bddeb56e324e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bfaff7d3a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010e01d694e42" /><Relationship Type="http://schemas.openxmlformats.org/officeDocument/2006/relationships/theme" Target="/ppt/slideMasters/theme/theme1.xml" Id="R83e28b1b9a90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010e01d69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d8b58d5d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8437f05d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381fb80b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261fd43b6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31f0d0f3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69beacd84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48552fca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853 584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OFTEDAL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830 013 202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INVESTERING AS</a:t>
            </a:r>
          </a:p>
        </p:txBody>
      </p:sp>
    </p:spTree>
  </p:cSld>
  <p:clrMapOvr>
    <a:masterClrMapping xmlns:a="http://schemas.openxmlformats.org/drawingml/2006/main"/>
  </p:clrMapOvr>
</p:sld>
</file>