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289bc90dad4e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9ed5824bae49a6"/>
  </p:sldMasterIdLst>
  <p:sldIdLst>
    <p:sldId xmlns:r="http://schemas.openxmlformats.org/officeDocument/2006/relationships" id="256" r:id="Rf09fe03c5b034769"/>
    <p:sldId xmlns:r="http://schemas.openxmlformats.org/officeDocument/2006/relationships" id="257" r:id="Rec7b16f800404c5e"/>
    <p:sldId xmlns:r="http://schemas.openxmlformats.org/officeDocument/2006/relationships" id="258" r:id="R27be9610ba074406"/>
    <p:sldId xmlns:r="http://schemas.openxmlformats.org/officeDocument/2006/relationships" id="259" r:id="Rabec8acfeb5f496a"/>
    <p:sldId xmlns:r="http://schemas.openxmlformats.org/officeDocument/2006/relationships" id="260" r:id="R3edd69960a1641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9ed5824bae49a6" /><Relationship Type="http://schemas.openxmlformats.org/officeDocument/2006/relationships/slide" Target="/ppt/slides/slide1.xml" Id="Rf09fe03c5b034769" /><Relationship Type="http://schemas.openxmlformats.org/officeDocument/2006/relationships/slide" Target="/ppt/slides/slide2.xml" Id="Rec7b16f800404c5e" /><Relationship Type="http://schemas.openxmlformats.org/officeDocument/2006/relationships/slide" Target="/ppt/slides/slide3.xml" Id="R27be9610ba074406" /><Relationship Type="http://schemas.openxmlformats.org/officeDocument/2006/relationships/slide" Target="/ppt/slides/slide4.xml" Id="Rabec8acfeb5f496a" /><Relationship Type="http://schemas.openxmlformats.org/officeDocument/2006/relationships/slide" Target="/ppt/slides/slide5.xml" Id="R3edd69960a1641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bddbcf0a894e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537481c93545c6" /><Relationship Type="http://schemas.openxmlformats.org/officeDocument/2006/relationships/theme" Target="/ppt/slideMasters/theme/theme1.xml" Id="Rcc33ae972a3148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537481c93545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f057d88e4947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db9c2704a54a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8cb2f8d6ee44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da63c4eb8a4a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e34106d16e405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 NILSEN &amp; SØN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NILSEN &amp; SØN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 NILSEN &amp; SØN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NILSEN &amp; SØN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NILSEN &amp; SØN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NILSEN &amp; SØN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830 004 432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NILSEN &amp; SØN AS</a:t>
            </a:r>
          </a:p>
        </p:txBody>
      </p:sp>
    </p:spTree>
  </p:cSld>
  <p:clrMapOvr>
    <a:masterClrMapping xmlns:a="http://schemas.openxmlformats.org/drawingml/2006/main"/>
  </p:clrMapOvr>
</p:sld>
</file>