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6afcc965946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38f89204844a7"/>
  </p:sldMasterIdLst>
  <p:sldIdLst>
    <p:sldId xmlns:r="http://schemas.openxmlformats.org/officeDocument/2006/relationships" id="256" r:id="R51fac5389fff4b96"/>
    <p:sldId xmlns:r="http://schemas.openxmlformats.org/officeDocument/2006/relationships" id="257" r:id="Rc837b80d782f4f01"/>
    <p:sldId xmlns:r="http://schemas.openxmlformats.org/officeDocument/2006/relationships" id="258" r:id="R8904dc0cebdd424b"/>
    <p:sldId xmlns:r="http://schemas.openxmlformats.org/officeDocument/2006/relationships" id="259" r:id="Rf29c28a462b943eb"/>
    <p:sldId xmlns:r="http://schemas.openxmlformats.org/officeDocument/2006/relationships" id="260" r:id="R57cf6f7e887c4bb8"/>
    <p:sldId xmlns:r="http://schemas.openxmlformats.org/officeDocument/2006/relationships" id="261" r:id="Ra1f0b7bd79c54c3c"/>
    <p:sldId xmlns:r="http://schemas.openxmlformats.org/officeDocument/2006/relationships" id="262" r:id="R7e7d91c0c73742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38f89204844a7" /><Relationship Type="http://schemas.openxmlformats.org/officeDocument/2006/relationships/slide" Target="/ppt/slides/slide1.xml" Id="R51fac5389fff4b96" /><Relationship Type="http://schemas.openxmlformats.org/officeDocument/2006/relationships/slide" Target="/ppt/slides/slide2.xml" Id="Rc837b80d782f4f01" /><Relationship Type="http://schemas.openxmlformats.org/officeDocument/2006/relationships/slide" Target="/ppt/slides/slide3.xml" Id="R8904dc0cebdd424b" /><Relationship Type="http://schemas.openxmlformats.org/officeDocument/2006/relationships/slide" Target="/ppt/slides/slide4.xml" Id="Rf29c28a462b943eb" /><Relationship Type="http://schemas.openxmlformats.org/officeDocument/2006/relationships/slide" Target="/ppt/slides/slide5.xml" Id="R57cf6f7e887c4bb8" /><Relationship Type="http://schemas.openxmlformats.org/officeDocument/2006/relationships/slide" Target="/ppt/slides/slide6.xml" Id="Ra1f0b7bd79c54c3c" /><Relationship Type="http://schemas.openxmlformats.org/officeDocument/2006/relationships/slide" Target="/ppt/slides/slide7.xml" Id="R7e7d91c0c73742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d542e8ea242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83b0b4003452e" /><Relationship Type="http://schemas.openxmlformats.org/officeDocument/2006/relationships/theme" Target="/ppt/slideMasters/theme/theme1.xml" Id="R02565900b98a45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083b0b400345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eaa088845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f3b3683e7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6aa44e91049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e033c8952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2dbf49757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8cdf901f24a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b3539618f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EMIA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618 917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MUTSCHLER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Trondselvvegen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829 476 452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EMIA INVEST AS</a:t>
            </a:r>
          </a:p>
        </p:txBody>
      </p:sp>
    </p:spTree>
  </p:cSld>
  <p:clrMapOvr>
    <a:masterClrMapping xmlns:a="http://schemas.openxmlformats.org/drawingml/2006/main"/>
  </p:clrMapOvr>
</p:sld>
</file>