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68e5e640a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943eb282b4123"/>
  </p:sldMasterIdLst>
  <p:sldIdLst>
    <p:sldId xmlns:r="http://schemas.openxmlformats.org/officeDocument/2006/relationships" id="256" r:id="R86dbc786aa26432b"/>
    <p:sldId xmlns:r="http://schemas.openxmlformats.org/officeDocument/2006/relationships" id="257" r:id="Rbde106b059dc421c"/>
    <p:sldId xmlns:r="http://schemas.openxmlformats.org/officeDocument/2006/relationships" id="258" r:id="Re1f247be40024786"/>
    <p:sldId xmlns:r="http://schemas.openxmlformats.org/officeDocument/2006/relationships" id="259" r:id="Rf844087f798c40f0"/>
    <p:sldId xmlns:r="http://schemas.openxmlformats.org/officeDocument/2006/relationships" id="260" r:id="Ra640c3437a1e42a6"/>
    <p:sldId xmlns:r="http://schemas.openxmlformats.org/officeDocument/2006/relationships" id="261" r:id="R2cb4bd7181e64fb0"/>
    <p:sldId xmlns:r="http://schemas.openxmlformats.org/officeDocument/2006/relationships" id="262" r:id="Ra62be34cb3a5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943eb282b4123" /><Relationship Type="http://schemas.openxmlformats.org/officeDocument/2006/relationships/slide" Target="/ppt/slides/slide1.xml" Id="R86dbc786aa26432b" /><Relationship Type="http://schemas.openxmlformats.org/officeDocument/2006/relationships/slide" Target="/ppt/slides/slide2.xml" Id="Rbde106b059dc421c" /><Relationship Type="http://schemas.openxmlformats.org/officeDocument/2006/relationships/slide" Target="/ppt/slides/slide3.xml" Id="Re1f247be40024786" /><Relationship Type="http://schemas.openxmlformats.org/officeDocument/2006/relationships/slide" Target="/ppt/slides/slide4.xml" Id="Rf844087f798c40f0" /><Relationship Type="http://schemas.openxmlformats.org/officeDocument/2006/relationships/slide" Target="/ppt/slides/slide5.xml" Id="Ra640c3437a1e42a6" /><Relationship Type="http://schemas.openxmlformats.org/officeDocument/2006/relationships/slide" Target="/ppt/slides/slide6.xml" Id="R2cb4bd7181e64fb0" /><Relationship Type="http://schemas.openxmlformats.org/officeDocument/2006/relationships/slide" Target="/ppt/slides/slide7.xml" Id="Ra62be34cb3a5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405a987a8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39037bf64b84" /><Relationship Type="http://schemas.openxmlformats.org/officeDocument/2006/relationships/theme" Target="/ppt/slideMasters/theme/theme1.xml" Id="R25e9b78f207d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339037bf6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f579aa07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773167f58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f43a5a6d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cedd7e80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a8cc923a9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df3fe3c6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60d4f2b43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5 833 591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−2 280 417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2 266 443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 –  72,3 %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LEROUX HØGEMARK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BIELKE&amp;YANG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michael@ardan.no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829 262 142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