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eaf9f58c654c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fc65488c334242"/>
  </p:sldMasterIdLst>
  <p:sldIdLst>
    <p:sldId xmlns:r="http://schemas.openxmlformats.org/officeDocument/2006/relationships" id="256" r:id="R3f81173622284ab4"/>
    <p:sldId xmlns:r="http://schemas.openxmlformats.org/officeDocument/2006/relationships" id="257" r:id="Rb7cb44cff6c548b4"/>
    <p:sldId xmlns:r="http://schemas.openxmlformats.org/officeDocument/2006/relationships" id="258" r:id="R4cd1137e61024a2f"/>
    <p:sldId xmlns:r="http://schemas.openxmlformats.org/officeDocument/2006/relationships" id="259" r:id="R081bc012844f4e44"/>
    <p:sldId xmlns:r="http://schemas.openxmlformats.org/officeDocument/2006/relationships" id="260" r:id="R03aa7752abb54d3c"/>
    <p:sldId xmlns:r="http://schemas.openxmlformats.org/officeDocument/2006/relationships" id="261" r:id="R25bcc02e37ad46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c65488c334242" /><Relationship Type="http://schemas.openxmlformats.org/officeDocument/2006/relationships/slide" Target="/ppt/slides/slide1.xml" Id="R3f81173622284ab4" /><Relationship Type="http://schemas.openxmlformats.org/officeDocument/2006/relationships/slide" Target="/ppt/slides/slide2.xml" Id="Rb7cb44cff6c548b4" /><Relationship Type="http://schemas.openxmlformats.org/officeDocument/2006/relationships/slide" Target="/ppt/slides/slide3.xml" Id="R4cd1137e61024a2f" /><Relationship Type="http://schemas.openxmlformats.org/officeDocument/2006/relationships/slide" Target="/ppt/slides/slide4.xml" Id="R081bc012844f4e44" /><Relationship Type="http://schemas.openxmlformats.org/officeDocument/2006/relationships/slide" Target="/ppt/slides/slide5.xml" Id="R03aa7752abb54d3c" /><Relationship Type="http://schemas.openxmlformats.org/officeDocument/2006/relationships/slide" Target="/ppt/slides/slide6.xml" Id="R25bcc02e37ad46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22e80e1394e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14b6219654265" /><Relationship Type="http://schemas.openxmlformats.org/officeDocument/2006/relationships/theme" Target="/ppt/slideMasters/theme/theme1.xml" Id="R20d9ba9a9cfc4c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114b62196542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ffa2b16b34a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3f8d790474f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b1a6a457c45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58f930e9049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1b8ab90e049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7bf8138be44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ARDAN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Holms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michael@ardan.no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829 262 142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ARDAN AS</a:t>
            </a:r>
          </a:p>
        </p:txBody>
      </p:sp>
    </p:spTree>
  </p:cSld>
  <p:clrMapOvr>
    <a:masterClrMapping xmlns:a="http://schemas.openxmlformats.org/drawingml/2006/main"/>
  </p:clrMapOvr>
</p:sld>
</file>