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c9d6b8db2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ba48c4082440a"/>
  </p:sldMasterIdLst>
  <p:sldIdLst>
    <p:sldId xmlns:r="http://schemas.openxmlformats.org/officeDocument/2006/relationships" id="256" r:id="Rd6b2ad87066144d1"/>
    <p:sldId xmlns:r="http://schemas.openxmlformats.org/officeDocument/2006/relationships" id="257" r:id="Rf943a9ab24124dfb"/>
    <p:sldId xmlns:r="http://schemas.openxmlformats.org/officeDocument/2006/relationships" id="258" r:id="R026f0f053c304980"/>
    <p:sldId xmlns:r="http://schemas.openxmlformats.org/officeDocument/2006/relationships" id="259" r:id="Rd1415842a56a4d71"/>
    <p:sldId xmlns:r="http://schemas.openxmlformats.org/officeDocument/2006/relationships" id="260" r:id="R9563a0ec13ad4633"/>
    <p:sldId xmlns:r="http://schemas.openxmlformats.org/officeDocument/2006/relationships" id="261" r:id="Rab7b8d6aca884ea8"/>
    <p:sldId xmlns:r="http://schemas.openxmlformats.org/officeDocument/2006/relationships" id="262" r:id="R380577d6b96f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ba48c4082440a" /><Relationship Type="http://schemas.openxmlformats.org/officeDocument/2006/relationships/slide" Target="/ppt/slides/slide1.xml" Id="Rd6b2ad87066144d1" /><Relationship Type="http://schemas.openxmlformats.org/officeDocument/2006/relationships/slide" Target="/ppt/slides/slide2.xml" Id="Rf943a9ab24124dfb" /><Relationship Type="http://schemas.openxmlformats.org/officeDocument/2006/relationships/slide" Target="/ppt/slides/slide3.xml" Id="R026f0f053c304980" /><Relationship Type="http://schemas.openxmlformats.org/officeDocument/2006/relationships/slide" Target="/ppt/slides/slide4.xml" Id="Rd1415842a56a4d71" /><Relationship Type="http://schemas.openxmlformats.org/officeDocument/2006/relationships/slide" Target="/ppt/slides/slide5.xml" Id="R9563a0ec13ad4633" /><Relationship Type="http://schemas.openxmlformats.org/officeDocument/2006/relationships/slide" Target="/ppt/slides/slide6.xml" Id="Rab7b8d6aca884ea8" /><Relationship Type="http://schemas.openxmlformats.org/officeDocument/2006/relationships/slide" Target="/ppt/slides/slide7.xml" Id="R380577d6b96f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71e531bd5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6d78851244a4" /><Relationship Type="http://schemas.openxmlformats.org/officeDocument/2006/relationships/theme" Target="/ppt/slideMasters/theme/theme1.xml" Id="Rd6f23e8908a2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d6d788512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201102fc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4e9d3449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82561370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8c20d81a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42104026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ed158351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766530804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