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202eb2a7a4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93eb25e1ad435e"/>
  </p:sldMasterIdLst>
  <p:sldIdLst>
    <p:sldId xmlns:r="http://schemas.openxmlformats.org/officeDocument/2006/relationships" id="256" r:id="R6a1a22fa4f83482e"/>
    <p:sldId xmlns:r="http://schemas.openxmlformats.org/officeDocument/2006/relationships" id="257" r:id="R54b639900b024f60"/>
    <p:sldId xmlns:r="http://schemas.openxmlformats.org/officeDocument/2006/relationships" id="258" r:id="Rba778e63fd694816"/>
    <p:sldId xmlns:r="http://schemas.openxmlformats.org/officeDocument/2006/relationships" id="259" r:id="R2c73e76f355e4357"/>
    <p:sldId xmlns:r="http://schemas.openxmlformats.org/officeDocument/2006/relationships" id="260" r:id="Rc4655ed648024806"/>
    <p:sldId xmlns:r="http://schemas.openxmlformats.org/officeDocument/2006/relationships" id="261" r:id="Reb921623eb2546ad"/>
    <p:sldId xmlns:r="http://schemas.openxmlformats.org/officeDocument/2006/relationships" id="262" r:id="R318ea272d60f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93eb25e1ad435e" /><Relationship Type="http://schemas.openxmlformats.org/officeDocument/2006/relationships/slide" Target="/ppt/slides/slide1.xml" Id="R6a1a22fa4f83482e" /><Relationship Type="http://schemas.openxmlformats.org/officeDocument/2006/relationships/slide" Target="/ppt/slides/slide2.xml" Id="R54b639900b024f60" /><Relationship Type="http://schemas.openxmlformats.org/officeDocument/2006/relationships/slide" Target="/ppt/slides/slide3.xml" Id="Rba778e63fd694816" /><Relationship Type="http://schemas.openxmlformats.org/officeDocument/2006/relationships/slide" Target="/ppt/slides/slide4.xml" Id="R2c73e76f355e4357" /><Relationship Type="http://schemas.openxmlformats.org/officeDocument/2006/relationships/slide" Target="/ppt/slides/slide5.xml" Id="Rc4655ed648024806" /><Relationship Type="http://schemas.openxmlformats.org/officeDocument/2006/relationships/slide" Target="/ppt/slides/slide6.xml" Id="Reb921623eb2546ad" /><Relationship Type="http://schemas.openxmlformats.org/officeDocument/2006/relationships/slide" Target="/ppt/slides/slide7.xml" Id="R318ea272d60f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e2f153f918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e7f9da8ce4494" /><Relationship Type="http://schemas.openxmlformats.org/officeDocument/2006/relationships/theme" Target="/ppt/slideMasters/theme/theme1.xml" Id="Raa36a0a49ed942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de7f9da8ce44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5c4dbeaa04c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6a2afd44745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ca47905344b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4a2a5df6145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088fd20aa4d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ad3342dfd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402496a70e47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17 523 134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Børresens vei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828 649 442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